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3"/>
    <p:sldMasterId id="2147483686" r:id="rId4"/>
    <p:sldMasterId id="2147483705" r:id="rId5"/>
  </p:sldMasterIdLst>
  <p:notesMasterIdLst>
    <p:notesMasterId r:id="rId7"/>
  </p:notesMasterIdLst>
  <p:sldIdLst>
    <p:sldId id="526" r:id="rId6"/>
    <p:sldId id="527" r:id="rId8"/>
    <p:sldId id="528" r:id="rId9"/>
    <p:sldId id="529" r:id="rId10"/>
    <p:sldId id="530" r:id="rId11"/>
    <p:sldId id="532" r:id="rId12"/>
    <p:sldId id="533" r:id="rId13"/>
    <p:sldId id="534" r:id="rId14"/>
    <p:sldId id="549" r:id="rId15"/>
    <p:sldId id="550" r:id="rId16"/>
    <p:sldId id="552" r:id="rId17"/>
    <p:sldId id="553" r:id="rId18"/>
    <p:sldId id="554" r:id="rId19"/>
    <p:sldId id="540" r:id="rId20"/>
    <p:sldId id="541" r:id="rId21"/>
    <p:sldId id="555" r:id="rId22"/>
    <p:sldId id="545" r:id="rId23"/>
    <p:sldId id="546" r:id="rId24"/>
    <p:sldId id="547" r:id="rId25"/>
    <p:sldId id="548"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45FE83A-D81D-4A78-AC77-D70BA007491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4.xml"/><Relationship Id="rId8" Type="http://schemas.openxmlformats.org/officeDocument/2006/relationships/tags" Target="../tags/tag3.xml"/><Relationship Id="rId7" Type="http://schemas.openxmlformats.org/officeDocument/2006/relationships/image" Target="file:///C:\Users\1V994W2\PycharmProjects\PPT_Background_Generation/pic_temp/pic_half_right.png" TargetMode="External"/><Relationship Id="rId6" Type="http://schemas.openxmlformats.org/officeDocument/2006/relationships/image" Target="../media/image2.png"/><Relationship Id="rId5" Type="http://schemas.openxmlformats.org/officeDocument/2006/relationships/tags" Target="../tags/tag2.xml"/><Relationship Id="rId4" Type="http://schemas.openxmlformats.org/officeDocument/2006/relationships/image" Target="file:///C:\Users\1V994W2\PycharmProjects\PPT_Background_Generation/pic_temp/pic_half_left.png" TargetMode="External"/><Relationship Id="rId3" Type="http://schemas.openxmlformats.org/officeDocument/2006/relationships/image" Target="../media/image1.png"/><Relationship Id="rId2" Type="http://schemas.openxmlformats.org/officeDocument/2006/relationships/tags" Target="../tags/tag1.xml"/><Relationship Id="rId14" Type="http://schemas.openxmlformats.org/officeDocument/2006/relationships/tags" Target="../tags/tag9.xml"/><Relationship Id="rId13" Type="http://schemas.openxmlformats.org/officeDocument/2006/relationships/tags" Target="../tags/tag8.xml"/><Relationship Id="rId12" Type="http://schemas.openxmlformats.org/officeDocument/2006/relationships/tags" Target="../tags/tag7.xml"/><Relationship Id="rId11" Type="http://schemas.openxmlformats.org/officeDocument/2006/relationships/tags" Target="../tags/tag6.xml"/><Relationship Id="rId10" Type="http://schemas.openxmlformats.org/officeDocument/2006/relationships/tags" Target="../tags/tag5.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68.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67.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image" Target="file:///C:\Users\1V994W2\PycharmProjects\PPT_Background_Generation/pic_temp/pic_half_right.png" TargetMode="External"/><Relationship Id="rId6" Type="http://schemas.openxmlformats.org/officeDocument/2006/relationships/image" Target="../media/image2.png"/><Relationship Id="rId5" Type="http://schemas.openxmlformats.org/officeDocument/2006/relationships/tags" Target="../tags/tag74.xml"/><Relationship Id="rId4" Type="http://schemas.openxmlformats.org/officeDocument/2006/relationships/image" Target="file:///C:\Users\1V994W2\PycharmProjects\PPT_Background_Generation/pic_temp/pic_half_left.png" TargetMode="External"/><Relationship Id="rId3" Type="http://schemas.openxmlformats.org/officeDocument/2006/relationships/image" Target="../media/image1.png"/><Relationship Id="rId2" Type="http://schemas.openxmlformats.org/officeDocument/2006/relationships/tags" Target="../tags/tag73.xml"/><Relationship Id="rId13" Type="http://schemas.openxmlformats.org/officeDocument/2006/relationships/tags" Target="../tags/tag80.xml"/><Relationship Id="rId12" Type="http://schemas.openxmlformats.org/officeDocument/2006/relationships/tags" Target="../tags/tag79.xml"/><Relationship Id="rId11" Type="http://schemas.openxmlformats.org/officeDocument/2006/relationships/tags" Target="../tags/tag78.xml"/><Relationship Id="rId10" Type="http://schemas.openxmlformats.org/officeDocument/2006/relationships/tags" Target="../tags/tag77.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82.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81.xml"/><Relationship Id="rId11" Type="http://schemas.openxmlformats.org/officeDocument/2006/relationships/tags" Target="../tags/tag86.xml"/><Relationship Id="rId10" Type="http://schemas.openxmlformats.org/officeDocument/2006/relationships/tags" Target="../tags/tag85.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8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88.xml"/><Relationship Id="rId2" Type="http://schemas.openxmlformats.org/officeDocument/2006/relationships/tags" Target="../tags/tag87.xml"/><Relationship Id="rId13" Type="http://schemas.openxmlformats.org/officeDocument/2006/relationships/tags" Target="../tags/tag94.xml"/><Relationship Id="rId12" Type="http://schemas.openxmlformats.org/officeDocument/2006/relationships/tags" Target="../tags/tag9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96.xml"/><Relationship Id="rId2" Type="http://schemas.openxmlformats.org/officeDocument/2006/relationships/tags" Target="../tags/tag95.xml"/><Relationship Id="rId11" Type="http://schemas.openxmlformats.org/officeDocument/2006/relationships/tags" Target="../tags/tag102.xml"/><Relationship Id="rId10" Type="http://schemas.openxmlformats.org/officeDocument/2006/relationships/tags" Target="../tags/tag101.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06.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105.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104.xml"/><Relationship Id="rId2" Type="http://schemas.openxmlformats.org/officeDocument/2006/relationships/tags" Target="../tags/tag103.xml"/><Relationship Id="rId14" Type="http://schemas.openxmlformats.org/officeDocument/2006/relationships/tags" Target="../tags/tag111.xml"/><Relationship Id="rId13" Type="http://schemas.openxmlformats.org/officeDocument/2006/relationships/tags" Target="../tags/tag110.xml"/><Relationship Id="rId12" Type="http://schemas.openxmlformats.org/officeDocument/2006/relationships/tags" Target="../tags/tag109.xml"/><Relationship Id="rId11" Type="http://schemas.openxmlformats.org/officeDocument/2006/relationships/tags" Target="../tags/tag108.xml"/><Relationship Id="rId10" Type="http://schemas.openxmlformats.org/officeDocument/2006/relationships/tags" Target="../tags/tag107.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114.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113.xml"/><Relationship Id="rId2" Type="http://schemas.openxmlformats.org/officeDocument/2006/relationships/tags" Target="../tags/tag112.xml"/><Relationship Id="rId14" Type="http://schemas.openxmlformats.org/officeDocument/2006/relationships/tags" Target="../tags/tag120.xml"/><Relationship Id="rId13" Type="http://schemas.openxmlformats.org/officeDocument/2006/relationships/tags" Target="../tags/tag119.xml"/><Relationship Id="rId12" Type="http://schemas.openxmlformats.org/officeDocument/2006/relationships/tags" Target="../tags/tag118.xml"/><Relationship Id="rId11" Type="http://schemas.openxmlformats.org/officeDocument/2006/relationships/tags" Target="../tags/tag117.xml"/><Relationship Id="rId10" Type="http://schemas.openxmlformats.org/officeDocument/2006/relationships/tags" Target="../tags/tag116.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123.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122.xml"/><Relationship Id="rId2" Type="http://schemas.openxmlformats.org/officeDocument/2006/relationships/tags" Target="../tags/tag121.xml"/><Relationship Id="rId16" Type="http://schemas.openxmlformats.org/officeDocument/2006/relationships/tags" Target="../tags/tag131.xml"/><Relationship Id="rId15" Type="http://schemas.openxmlformats.org/officeDocument/2006/relationships/tags" Target="../tags/tag130.xml"/><Relationship Id="rId14" Type="http://schemas.openxmlformats.org/officeDocument/2006/relationships/tags" Target="../tags/tag129.xml"/><Relationship Id="rId13" Type="http://schemas.openxmlformats.org/officeDocument/2006/relationships/tags" Target="../tags/tag128.xml"/><Relationship Id="rId12" Type="http://schemas.openxmlformats.org/officeDocument/2006/relationships/tags" Target="../tags/tag127.xml"/><Relationship Id="rId11" Type="http://schemas.openxmlformats.org/officeDocument/2006/relationships/tags" Target="../tags/tag126.xml"/><Relationship Id="rId10" Type="http://schemas.openxmlformats.org/officeDocument/2006/relationships/tags" Target="../tags/tag125.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134.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133.xml"/><Relationship Id="rId2" Type="http://schemas.openxmlformats.org/officeDocument/2006/relationships/tags" Target="../tags/tag132.xml"/><Relationship Id="rId13" Type="http://schemas.openxmlformats.org/officeDocument/2006/relationships/tags" Target="../tags/tag139.xml"/><Relationship Id="rId12" Type="http://schemas.openxmlformats.org/officeDocument/2006/relationships/tags" Target="../tags/tag138.xml"/><Relationship Id="rId11" Type="http://schemas.openxmlformats.org/officeDocument/2006/relationships/tags" Target="../tags/tag137.xml"/><Relationship Id="rId10" Type="http://schemas.openxmlformats.org/officeDocument/2006/relationships/tags" Target="../tags/tag136.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49.xml"/><Relationship Id="rId8" Type="http://schemas.openxmlformats.org/officeDocument/2006/relationships/tags" Target="../tags/tag148.xml"/><Relationship Id="rId7" Type="http://schemas.openxmlformats.org/officeDocument/2006/relationships/image" Target="file:///C:\Users\1V994W2\PycharmProjects\PPT_Background_Generation/pic_temp/pic_half_right.png" TargetMode="External"/><Relationship Id="rId6" Type="http://schemas.openxmlformats.org/officeDocument/2006/relationships/image" Target="../media/image2.png"/><Relationship Id="rId5" Type="http://schemas.openxmlformats.org/officeDocument/2006/relationships/tags" Target="../tags/tag147.xml"/><Relationship Id="rId4" Type="http://schemas.openxmlformats.org/officeDocument/2006/relationships/image" Target="file:///C:\Users\1V994W2\PycharmProjects\PPT_Background_Generation/pic_temp/pic_half_left.png" TargetMode="External"/><Relationship Id="rId3" Type="http://schemas.openxmlformats.org/officeDocument/2006/relationships/image" Target="../media/image1.png"/><Relationship Id="rId2" Type="http://schemas.openxmlformats.org/officeDocument/2006/relationships/tags" Target="../tags/tag146.xml"/><Relationship Id="rId14" Type="http://schemas.openxmlformats.org/officeDocument/2006/relationships/tags" Target="../tags/tag154.xml"/><Relationship Id="rId13" Type="http://schemas.openxmlformats.org/officeDocument/2006/relationships/tags" Target="../tags/tag153.xml"/><Relationship Id="rId12" Type="http://schemas.openxmlformats.org/officeDocument/2006/relationships/tags" Target="../tags/tag152.xml"/><Relationship Id="rId11" Type="http://schemas.openxmlformats.org/officeDocument/2006/relationships/tags" Target="../tags/tag151.xml"/><Relationship Id="rId10" Type="http://schemas.openxmlformats.org/officeDocument/2006/relationships/tags" Target="../tags/tag150.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11.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10.xml"/><Relationship Id="rId13" Type="http://schemas.openxmlformats.org/officeDocument/2006/relationships/image" Target="../media/image5.png"/><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58.xml"/><Relationship Id="rId8" Type="http://schemas.openxmlformats.org/officeDocument/2006/relationships/tags" Target="../tags/tag157.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156.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155.xml"/><Relationship Id="rId13" Type="http://schemas.openxmlformats.org/officeDocument/2006/relationships/image" Target="../media/image5.png"/><Relationship Id="rId12" Type="http://schemas.openxmlformats.org/officeDocument/2006/relationships/tags" Target="../tags/tag161.xml"/><Relationship Id="rId11" Type="http://schemas.openxmlformats.org/officeDocument/2006/relationships/tags" Target="../tags/tag160.xml"/><Relationship Id="rId10" Type="http://schemas.openxmlformats.org/officeDocument/2006/relationships/tags" Target="../tags/tag159.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67.xml"/><Relationship Id="rId8" Type="http://schemas.openxmlformats.org/officeDocument/2006/relationships/tags" Target="../tags/tag166.xml"/><Relationship Id="rId7" Type="http://schemas.openxmlformats.org/officeDocument/2006/relationships/tags" Target="../tags/tag165.xml"/><Relationship Id="rId6" Type="http://schemas.openxmlformats.org/officeDocument/2006/relationships/tags" Target="../tags/tag164.xml"/><Relationship Id="rId5" Type="http://schemas.openxmlformats.org/officeDocument/2006/relationships/tags" Target="../tags/tag163.xml"/><Relationship Id="rId4" Type="http://schemas.openxmlformats.org/officeDocument/2006/relationships/image" Target="file:///C:\Users\1V994W2\PycharmProjects\PPT_Background_Generation/pic_temp/pic_half_left.png" TargetMode="External"/><Relationship Id="rId3" Type="http://schemas.openxmlformats.org/officeDocument/2006/relationships/image" Target="../media/image1.png"/><Relationship Id="rId2" Type="http://schemas.openxmlformats.org/officeDocument/2006/relationships/tags" Target="../tags/tag162.xml"/><Relationship Id="rId10" Type="http://schemas.openxmlformats.org/officeDocument/2006/relationships/tags" Target="../tags/tag168.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72.xml"/><Relationship Id="rId8" Type="http://schemas.openxmlformats.org/officeDocument/2006/relationships/tags" Target="../tags/tag171.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170.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169.xml"/><Relationship Id="rId13" Type="http://schemas.openxmlformats.org/officeDocument/2006/relationships/tags" Target="../tags/tag176.xml"/><Relationship Id="rId12" Type="http://schemas.openxmlformats.org/officeDocument/2006/relationships/tags" Target="../tags/tag175.xml"/><Relationship Id="rId11" Type="http://schemas.openxmlformats.org/officeDocument/2006/relationships/tags" Target="../tags/tag174.xml"/><Relationship Id="rId10" Type="http://schemas.openxmlformats.org/officeDocument/2006/relationships/tags" Target="../tags/tag173.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80.xml"/><Relationship Id="rId8" Type="http://schemas.openxmlformats.org/officeDocument/2006/relationships/tags" Target="../tags/tag179.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178.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177.xml"/><Relationship Id="rId15" Type="http://schemas.openxmlformats.org/officeDocument/2006/relationships/tags" Target="../tags/tag186.xml"/><Relationship Id="rId14" Type="http://schemas.openxmlformats.org/officeDocument/2006/relationships/tags" Target="../tags/tag185.xml"/><Relationship Id="rId13" Type="http://schemas.openxmlformats.org/officeDocument/2006/relationships/tags" Target="../tags/tag184.xml"/><Relationship Id="rId12" Type="http://schemas.openxmlformats.org/officeDocument/2006/relationships/tags" Target="../tags/tag183.xml"/><Relationship Id="rId11" Type="http://schemas.openxmlformats.org/officeDocument/2006/relationships/tags" Target="../tags/tag182.xml"/><Relationship Id="rId10" Type="http://schemas.openxmlformats.org/officeDocument/2006/relationships/tags" Target="../tags/tag18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90.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189.xml"/><Relationship Id="rId5" Type="http://schemas.openxmlformats.org/officeDocument/2006/relationships/tags" Target="../tags/tag188.xml"/><Relationship Id="rId4" Type="http://schemas.openxmlformats.org/officeDocument/2006/relationships/image" Target="file:///C:\Users\1V994W2\Documents\Tencent%20Files\574576071\FileRecv\&#25340;&#35013;&#32032;&#26448;\&#31616;&#32422;&#21333;&#22270;-30\\07\subject_holdright_69,138,173_0_staid_full_0.png" TargetMode="External"/><Relationship Id="rId3" Type="http://schemas.openxmlformats.org/officeDocument/2006/relationships/image" Target="../media/image6.png"/><Relationship Id="rId2" Type="http://schemas.openxmlformats.org/officeDocument/2006/relationships/tags" Target="../tags/tag187.xml"/><Relationship Id="rId12" Type="http://schemas.openxmlformats.org/officeDocument/2006/relationships/tags" Target="../tags/tag193.xml"/><Relationship Id="rId11" Type="http://schemas.openxmlformats.org/officeDocument/2006/relationships/tags" Target="../tags/tag192.xml"/><Relationship Id="rId10" Type="http://schemas.openxmlformats.org/officeDocument/2006/relationships/tags" Target="../tags/tag191.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4" Type="http://schemas.openxmlformats.org/officeDocument/2006/relationships/tags" Target="../tags/tag196.xml"/><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200.xml"/><Relationship Id="rId8" Type="http://schemas.openxmlformats.org/officeDocument/2006/relationships/tags" Target="../tags/tag199.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198.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197.xml"/><Relationship Id="rId13" Type="http://schemas.openxmlformats.org/officeDocument/2006/relationships/tags" Target="../tags/tag204.xml"/><Relationship Id="rId12" Type="http://schemas.openxmlformats.org/officeDocument/2006/relationships/tags" Target="../tags/tag203.xml"/><Relationship Id="rId11" Type="http://schemas.openxmlformats.org/officeDocument/2006/relationships/tags" Target="../tags/tag202.xml"/><Relationship Id="rId10" Type="http://schemas.openxmlformats.org/officeDocument/2006/relationships/tags" Target="../tags/tag201.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208.xml"/><Relationship Id="rId8" Type="http://schemas.openxmlformats.org/officeDocument/2006/relationships/tags" Target="../tags/tag207.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206.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205.xml"/><Relationship Id="rId12" Type="http://schemas.openxmlformats.org/officeDocument/2006/relationships/tags" Target="../tags/tag211.xml"/><Relationship Id="rId11" Type="http://schemas.openxmlformats.org/officeDocument/2006/relationships/tags" Target="../tags/tag210.xml"/><Relationship Id="rId10" Type="http://schemas.openxmlformats.org/officeDocument/2006/relationships/tags" Target="../tags/tag209.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215.xml"/><Relationship Id="rId8" Type="http://schemas.openxmlformats.org/officeDocument/2006/relationships/tags" Target="../tags/tag214.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213.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212.xml"/><Relationship Id="rId11" Type="http://schemas.openxmlformats.org/officeDocument/2006/relationships/tags" Target="../tags/tag217.xml"/><Relationship Id="rId10" Type="http://schemas.openxmlformats.org/officeDocument/2006/relationships/tags" Target="../tags/tag216.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221.xml"/><Relationship Id="rId8" Type="http://schemas.openxmlformats.org/officeDocument/2006/relationships/tags" Target="../tags/tag220.xml"/><Relationship Id="rId7" Type="http://schemas.openxmlformats.org/officeDocument/2006/relationships/image" Target="file:///C:\Users\1V994W2\PycharmProjects\PPT_Background_Generation/pic_temp/pic_half_right.png" TargetMode="External"/><Relationship Id="rId6" Type="http://schemas.openxmlformats.org/officeDocument/2006/relationships/image" Target="../media/image2.png"/><Relationship Id="rId5" Type="http://schemas.openxmlformats.org/officeDocument/2006/relationships/tags" Target="../tags/tag219.xml"/><Relationship Id="rId4" Type="http://schemas.openxmlformats.org/officeDocument/2006/relationships/image" Target="file:///C:\Users\1V994W2\PycharmProjects\PPT_Background_Generation/pic_temp/pic_half_left.png" TargetMode="External"/><Relationship Id="rId3" Type="http://schemas.openxmlformats.org/officeDocument/2006/relationships/image" Target="../media/image1.png"/><Relationship Id="rId2" Type="http://schemas.openxmlformats.org/officeDocument/2006/relationships/tags" Target="../tags/tag218.xml"/><Relationship Id="rId13" Type="http://schemas.openxmlformats.org/officeDocument/2006/relationships/tags" Target="../tags/tag225.xml"/><Relationship Id="rId12" Type="http://schemas.openxmlformats.org/officeDocument/2006/relationships/tags" Target="../tags/tag224.xml"/><Relationship Id="rId11" Type="http://schemas.openxmlformats.org/officeDocument/2006/relationships/tags" Target="../tags/tag223.xml"/><Relationship Id="rId10" Type="http://schemas.openxmlformats.org/officeDocument/2006/relationships/tags" Target="../tags/tag222.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image" Target="file:///C:\Users\1V994W2\PycharmProjects\PPT_Background_Generation/pic_temp/pic_half_left.png" TargetMode="External"/><Relationship Id="rId3" Type="http://schemas.openxmlformats.org/officeDocument/2006/relationships/image" Target="../media/image1.png"/><Relationship Id="rId2" Type="http://schemas.openxmlformats.org/officeDocument/2006/relationships/tags" Target="../tags/tag17.xml"/><Relationship Id="rId10" Type="http://schemas.openxmlformats.org/officeDocument/2006/relationships/tags" Target="../tags/tag23.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229.xml"/><Relationship Id="rId8" Type="http://schemas.openxmlformats.org/officeDocument/2006/relationships/tags" Target="../tags/tag228.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227.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226.xml"/><Relationship Id="rId11" Type="http://schemas.openxmlformats.org/officeDocument/2006/relationships/tags" Target="../tags/tag231.xml"/><Relationship Id="rId10" Type="http://schemas.openxmlformats.org/officeDocument/2006/relationships/tags" Target="../tags/tag230.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235.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234.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233.xml"/><Relationship Id="rId2" Type="http://schemas.openxmlformats.org/officeDocument/2006/relationships/tags" Target="../tags/tag232.xml"/><Relationship Id="rId13" Type="http://schemas.openxmlformats.org/officeDocument/2006/relationships/tags" Target="../tags/tag239.xml"/><Relationship Id="rId12" Type="http://schemas.openxmlformats.org/officeDocument/2006/relationships/tags" Target="../tags/tag238.xml"/><Relationship Id="rId11" Type="http://schemas.openxmlformats.org/officeDocument/2006/relationships/tags" Target="../tags/tag237.xml"/><Relationship Id="rId10" Type="http://schemas.openxmlformats.org/officeDocument/2006/relationships/tags" Target="../tags/tag236.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245.xml"/><Relationship Id="rId8" Type="http://schemas.openxmlformats.org/officeDocument/2006/relationships/tags" Target="../tags/tag244.xml"/><Relationship Id="rId7" Type="http://schemas.openxmlformats.org/officeDocument/2006/relationships/tags" Target="../tags/tag243.xml"/><Relationship Id="rId6" Type="http://schemas.openxmlformats.org/officeDocument/2006/relationships/tags" Target="../tags/tag24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241.xml"/><Relationship Id="rId2" Type="http://schemas.openxmlformats.org/officeDocument/2006/relationships/tags" Target="../tags/tag240.xml"/><Relationship Id="rId11" Type="http://schemas.openxmlformats.org/officeDocument/2006/relationships/tags" Target="../tags/tag247.xml"/><Relationship Id="rId10" Type="http://schemas.openxmlformats.org/officeDocument/2006/relationships/tags" Target="../tags/tag246.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51.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250.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249.xml"/><Relationship Id="rId2" Type="http://schemas.openxmlformats.org/officeDocument/2006/relationships/tags" Target="../tags/tag248.xml"/><Relationship Id="rId14" Type="http://schemas.openxmlformats.org/officeDocument/2006/relationships/tags" Target="../tags/tag256.xml"/><Relationship Id="rId13" Type="http://schemas.openxmlformats.org/officeDocument/2006/relationships/tags" Target="../tags/tag255.xml"/><Relationship Id="rId12" Type="http://schemas.openxmlformats.org/officeDocument/2006/relationships/tags" Target="../tags/tag254.xml"/><Relationship Id="rId11" Type="http://schemas.openxmlformats.org/officeDocument/2006/relationships/tags" Target="../tags/tag253.xml"/><Relationship Id="rId10" Type="http://schemas.openxmlformats.org/officeDocument/2006/relationships/tags" Target="../tags/tag252.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60.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25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258.xml"/><Relationship Id="rId2" Type="http://schemas.openxmlformats.org/officeDocument/2006/relationships/tags" Target="../tags/tag257.xml"/><Relationship Id="rId14" Type="http://schemas.openxmlformats.org/officeDocument/2006/relationships/tags" Target="../tags/tag265.xml"/><Relationship Id="rId13" Type="http://schemas.openxmlformats.org/officeDocument/2006/relationships/tags" Target="../tags/tag264.xml"/><Relationship Id="rId12" Type="http://schemas.openxmlformats.org/officeDocument/2006/relationships/tags" Target="../tags/tag263.xml"/><Relationship Id="rId11" Type="http://schemas.openxmlformats.org/officeDocument/2006/relationships/tags" Target="../tags/tag262.xml"/><Relationship Id="rId10" Type="http://schemas.openxmlformats.org/officeDocument/2006/relationships/tags" Target="../tags/tag261.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269.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268.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267.xml"/><Relationship Id="rId2" Type="http://schemas.openxmlformats.org/officeDocument/2006/relationships/tags" Target="../tags/tag266.xml"/><Relationship Id="rId16" Type="http://schemas.openxmlformats.org/officeDocument/2006/relationships/tags" Target="../tags/tag276.xml"/><Relationship Id="rId15" Type="http://schemas.openxmlformats.org/officeDocument/2006/relationships/tags" Target="../tags/tag275.xml"/><Relationship Id="rId14" Type="http://schemas.openxmlformats.org/officeDocument/2006/relationships/tags" Target="../tags/tag274.xml"/><Relationship Id="rId13" Type="http://schemas.openxmlformats.org/officeDocument/2006/relationships/tags" Target="../tags/tag273.xml"/><Relationship Id="rId12" Type="http://schemas.openxmlformats.org/officeDocument/2006/relationships/tags" Target="../tags/tag272.xml"/><Relationship Id="rId11" Type="http://schemas.openxmlformats.org/officeDocument/2006/relationships/tags" Target="../tags/tag271.xml"/><Relationship Id="rId10" Type="http://schemas.openxmlformats.org/officeDocument/2006/relationships/tags" Target="../tags/tag270.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280.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27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278.xml"/><Relationship Id="rId2" Type="http://schemas.openxmlformats.org/officeDocument/2006/relationships/tags" Target="../tags/tag277.xml"/><Relationship Id="rId13" Type="http://schemas.openxmlformats.org/officeDocument/2006/relationships/tags" Target="../tags/tag284.xml"/><Relationship Id="rId12" Type="http://schemas.openxmlformats.org/officeDocument/2006/relationships/tags" Target="../tags/tag283.xml"/><Relationship Id="rId11" Type="http://schemas.openxmlformats.org/officeDocument/2006/relationships/tags" Target="../tags/tag282.xml"/><Relationship Id="rId10" Type="http://schemas.openxmlformats.org/officeDocument/2006/relationships/tags" Target="../tags/tag281.xm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294.xml"/><Relationship Id="rId8" Type="http://schemas.openxmlformats.org/officeDocument/2006/relationships/tags" Target="../tags/tag293.xml"/><Relationship Id="rId7" Type="http://schemas.openxmlformats.org/officeDocument/2006/relationships/image" Target="file:///C:\Users\1V994W2\PycharmProjects\PPT_Background_Generation/pic_temp/pic_half_right.png" TargetMode="External"/><Relationship Id="rId6" Type="http://schemas.openxmlformats.org/officeDocument/2006/relationships/image" Target="../media/image2.png"/><Relationship Id="rId5" Type="http://schemas.openxmlformats.org/officeDocument/2006/relationships/tags" Target="../tags/tag292.xml"/><Relationship Id="rId4" Type="http://schemas.openxmlformats.org/officeDocument/2006/relationships/image" Target="file:///C:\Users\1V994W2\PycharmProjects\PPT_Background_Generation/pic_temp/pic_half_left.png" TargetMode="External"/><Relationship Id="rId3" Type="http://schemas.openxmlformats.org/officeDocument/2006/relationships/image" Target="../media/image1.png"/><Relationship Id="rId2" Type="http://schemas.openxmlformats.org/officeDocument/2006/relationships/tags" Target="../tags/tag291.xml"/><Relationship Id="rId14" Type="http://schemas.openxmlformats.org/officeDocument/2006/relationships/tags" Target="../tags/tag299.xml"/><Relationship Id="rId13" Type="http://schemas.openxmlformats.org/officeDocument/2006/relationships/tags" Target="../tags/tag298.xml"/><Relationship Id="rId12" Type="http://schemas.openxmlformats.org/officeDocument/2006/relationships/tags" Target="../tags/tag297.xml"/><Relationship Id="rId11" Type="http://schemas.openxmlformats.org/officeDocument/2006/relationships/tags" Target="../tags/tag296.xml"/><Relationship Id="rId10" Type="http://schemas.openxmlformats.org/officeDocument/2006/relationships/tags" Target="../tags/tag295.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303.xml"/><Relationship Id="rId8" Type="http://schemas.openxmlformats.org/officeDocument/2006/relationships/tags" Target="../tags/tag302.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301.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300.xml"/><Relationship Id="rId13" Type="http://schemas.openxmlformats.org/officeDocument/2006/relationships/image" Target="../media/image5.png"/><Relationship Id="rId12" Type="http://schemas.openxmlformats.org/officeDocument/2006/relationships/tags" Target="../tags/tag306.xml"/><Relationship Id="rId11" Type="http://schemas.openxmlformats.org/officeDocument/2006/relationships/tags" Target="../tags/tag305.xml"/><Relationship Id="rId10" Type="http://schemas.openxmlformats.org/officeDocument/2006/relationships/tags" Target="../tags/tag304.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312.xml"/><Relationship Id="rId8" Type="http://schemas.openxmlformats.org/officeDocument/2006/relationships/tags" Target="../tags/tag311.xml"/><Relationship Id="rId7" Type="http://schemas.openxmlformats.org/officeDocument/2006/relationships/tags" Target="../tags/tag310.xml"/><Relationship Id="rId6" Type="http://schemas.openxmlformats.org/officeDocument/2006/relationships/tags" Target="../tags/tag309.xml"/><Relationship Id="rId5" Type="http://schemas.openxmlformats.org/officeDocument/2006/relationships/tags" Target="../tags/tag308.xml"/><Relationship Id="rId4" Type="http://schemas.openxmlformats.org/officeDocument/2006/relationships/image" Target="file:///C:\Users\1V994W2\PycharmProjects\PPT_Background_Generation/pic_temp/pic_half_left.png" TargetMode="External"/><Relationship Id="rId3" Type="http://schemas.openxmlformats.org/officeDocument/2006/relationships/image" Target="../media/image1.png"/><Relationship Id="rId2" Type="http://schemas.openxmlformats.org/officeDocument/2006/relationships/tags" Target="../tags/tag307.xml"/><Relationship Id="rId10" Type="http://schemas.openxmlformats.org/officeDocument/2006/relationships/tags" Target="../tags/tag313.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25.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24.xml"/><Relationship Id="rId13" Type="http://schemas.openxmlformats.org/officeDocument/2006/relationships/tags" Target="../tags/tag31.xml"/><Relationship Id="rId12" Type="http://schemas.openxmlformats.org/officeDocument/2006/relationships/tags" Target="../tags/tag30.xml"/><Relationship Id="rId11" Type="http://schemas.openxmlformats.org/officeDocument/2006/relationships/tags" Target="../tags/tag29.xml"/><Relationship Id="rId10" Type="http://schemas.openxmlformats.org/officeDocument/2006/relationships/tags" Target="../tags/tag28.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317.xml"/><Relationship Id="rId8" Type="http://schemas.openxmlformats.org/officeDocument/2006/relationships/tags" Target="../tags/tag316.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315.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314.xml"/><Relationship Id="rId13" Type="http://schemas.openxmlformats.org/officeDocument/2006/relationships/tags" Target="../tags/tag321.xml"/><Relationship Id="rId12" Type="http://schemas.openxmlformats.org/officeDocument/2006/relationships/tags" Target="../tags/tag320.xml"/><Relationship Id="rId11" Type="http://schemas.openxmlformats.org/officeDocument/2006/relationships/tags" Target="../tags/tag319.xml"/><Relationship Id="rId10" Type="http://schemas.openxmlformats.org/officeDocument/2006/relationships/tags" Target="../tags/tag318.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325.xml"/><Relationship Id="rId8" Type="http://schemas.openxmlformats.org/officeDocument/2006/relationships/tags" Target="../tags/tag324.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323.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322.xml"/><Relationship Id="rId15" Type="http://schemas.openxmlformats.org/officeDocument/2006/relationships/tags" Target="../tags/tag331.xml"/><Relationship Id="rId14" Type="http://schemas.openxmlformats.org/officeDocument/2006/relationships/tags" Target="../tags/tag330.xml"/><Relationship Id="rId13" Type="http://schemas.openxmlformats.org/officeDocument/2006/relationships/tags" Target="../tags/tag329.xml"/><Relationship Id="rId12" Type="http://schemas.openxmlformats.org/officeDocument/2006/relationships/tags" Target="../tags/tag328.xml"/><Relationship Id="rId11" Type="http://schemas.openxmlformats.org/officeDocument/2006/relationships/tags" Target="../tags/tag327.xml"/><Relationship Id="rId10" Type="http://schemas.openxmlformats.org/officeDocument/2006/relationships/tags" Target="../tags/tag326.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335.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334.xml"/><Relationship Id="rId5" Type="http://schemas.openxmlformats.org/officeDocument/2006/relationships/tags" Target="../tags/tag333.xml"/><Relationship Id="rId4" Type="http://schemas.openxmlformats.org/officeDocument/2006/relationships/image" Target="file:///C:\Users\1V994W2\Documents\Tencent%20Files\574576071\FileRecv\&#25340;&#35013;&#32032;&#26448;\&#31616;&#32422;&#21333;&#22270;-30\\07\subject_holdright_69,138,173_0_staid_full_0.png" TargetMode="External"/><Relationship Id="rId3" Type="http://schemas.openxmlformats.org/officeDocument/2006/relationships/image" Target="../media/image6.png"/><Relationship Id="rId2" Type="http://schemas.openxmlformats.org/officeDocument/2006/relationships/tags" Target="../tags/tag332.xml"/><Relationship Id="rId12" Type="http://schemas.openxmlformats.org/officeDocument/2006/relationships/tags" Target="../tags/tag338.xml"/><Relationship Id="rId11" Type="http://schemas.openxmlformats.org/officeDocument/2006/relationships/tags" Target="../tags/tag337.xml"/><Relationship Id="rId10" Type="http://schemas.openxmlformats.org/officeDocument/2006/relationships/tags" Target="../tags/tag336.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4" Type="http://schemas.openxmlformats.org/officeDocument/2006/relationships/tags" Target="../tags/tag341.xml"/><Relationship Id="rId3" Type="http://schemas.openxmlformats.org/officeDocument/2006/relationships/tags" Target="../tags/tag340.xml"/><Relationship Id="rId2" Type="http://schemas.openxmlformats.org/officeDocument/2006/relationships/tags" Target="../tags/tag339.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345.xml"/><Relationship Id="rId8" Type="http://schemas.openxmlformats.org/officeDocument/2006/relationships/tags" Target="../tags/tag344.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343.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342.xml"/><Relationship Id="rId13" Type="http://schemas.openxmlformats.org/officeDocument/2006/relationships/tags" Target="../tags/tag349.xml"/><Relationship Id="rId12" Type="http://schemas.openxmlformats.org/officeDocument/2006/relationships/tags" Target="../tags/tag348.xml"/><Relationship Id="rId11" Type="http://schemas.openxmlformats.org/officeDocument/2006/relationships/tags" Target="../tags/tag347.xml"/><Relationship Id="rId10" Type="http://schemas.openxmlformats.org/officeDocument/2006/relationships/tags" Target="../tags/tag346.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353.xml"/><Relationship Id="rId8" Type="http://schemas.openxmlformats.org/officeDocument/2006/relationships/tags" Target="../tags/tag352.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351.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350.xml"/><Relationship Id="rId12" Type="http://schemas.openxmlformats.org/officeDocument/2006/relationships/tags" Target="../tags/tag356.xml"/><Relationship Id="rId11" Type="http://schemas.openxmlformats.org/officeDocument/2006/relationships/tags" Target="../tags/tag355.xml"/><Relationship Id="rId10" Type="http://schemas.openxmlformats.org/officeDocument/2006/relationships/tags" Target="../tags/tag354.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360.xml"/><Relationship Id="rId8" Type="http://schemas.openxmlformats.org/officeDocument/2006/relationships/tags" Target="../tags/tag359.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358.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357.xml"/><Relationship Id="rId11" Type="http://schemas.openxmlformats.org/officeDocument/2006/relationships/tags" Target="../tags/tag362.xml"/><Relationship Id="rId10" Type="http://schemas.openxmlformats.org/officeDocument/2006/relationships/tags" Target="../tags/tag361.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366.xml"/><Relationship Id="rId8" Type="http://schemas.openxmlformats.org/officeDocument/2006/relationships/tags" Target="../tags/tag365.xml"/><Relationship Id="rId7" Type="http://schemas.openxmlformats.org/officeDocument/2006/relationships/image" Target="file:///C:\Users\1V994W2\PycharmProjects\PPT_Background_Generation/pic_temp/pic_half_right.png" TargetMode="External"/><Relationship Id="rId6" Type="http://schemas.openxmlformats.org/officeDocument/2006/relationships/image" Target="../media/image2.png"/><Relationship Id="rId5" Type="http://schemas.openxmlformats.org/officeDocument/2006/relationships/tags" Target="../tags/tag364.xml"/><Relationship Id="rId4" Type="http://schemas.openxmlformats.org/officeDocument/2006/relationships/image" Target="file:///C:\Users\1V994W2\PycharmProjects\PPT_Background_Generation/pic_temp/pic_half_left.png" TargetMode="External"/><Relationship Id="rId3" Type="http://schemas.openxmlformats.org/officeDocument/2006/relationships/image" Target="../media/image1.png"/><Relationship Id="rId2" Type="http://schemas.openxmlformats.org/officeDocument/2006/relationships/tags" Target="../tags/tag363.xml"/><Relationship Id="rId13" Type="http://schemas.openxmlformats.org/officeDocument/2006/relationships/tags" Target="../tags/tag370.xml"/><Relationship Id="rId12" Type="http://schemas.openxmlformats.org/officeDocument/2006/relationships/tags" Target="../tags/tag369.xml"/><Relationship Id="rId11" Type="http://schemas.openxmlformats.org/officeDocument/2006/relationships/tags" Target="../tags/tag368.xml"/><Relationship Id="rId10" Type="http://schemas.openxmlformats.org/officeDocument/2006/relationships/tags" Target="../tags/tag367.xm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374.xml"/><Relationship Id="rId8" Type="http://schemas.openxmlformats.org/officeDocument/2006/relationships/tags" Target="../tags/tag373.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372.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371.xml"/><Relationship Id="rId11" Type="http://schemas.openxmlformats.org/officeDocument/2006/relationships/tags" Target="../tags/tag376.xml"/><Relationship Id="rId10" Type="http://schemas.openxmlformats.org/officeDocument/2006/relationships/tags" Target="../tags/tag375.xml"/><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9" Type="http://schemas.openxmlformats.org/officeDocument/2006/relationships/tags" Target="../tags/tag380.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37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378.xml"/><Relationship Id="rId2" Type="http://schemas.openxmlformats.org/officeDocument/2006/relationships/tags" Target="../tags/tag377.xml"/><Relationship Id="rId13" Type="http://schemas.openxmlformats.org/officeDocument/2006/relationships/tags" Target="../tags/tag384.xml"/><Relationship Id="rId12" Type="http://schemas.openxmlformats.org/officeDocument/2006/relationships/tags" Target="../tags/tag383.xml"/><Relationship Id="rId11" Type="http://schemas.openxmlformats.org/officeDocument/2006/relationships/tags" Target="../tags/tag382.xml"/><Relationship Id="rId10" Type="http://schemas.openxmlformats.org/officeDocument/2006/relationships/tags" Target="../tags/tag381.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33.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32.xml"/><Relationship Id="rId15" Type="http://schemas.openxmlformats.org/officeDocument/2006/relationships/tags" Target="../tags/tag41.xml"/><Relationship Id="rId14" Type="http://schemas.openxmlformats.org/officeDocument/2006/relationships/tags" Target="../tags/tag40.xml"/><Relationship Id="rId13" Type="http://schemas.openxmlformats.org/officeDocument/2006/relationships/tags" Target="../tags/tag39.xml"/><Relationship Id="rId12" Type="http://schemas.openxmlformats.org/officeDocument/2006/relationships/tags" Target="../tags/tag38.xml"/><Relationship Id="rId11" Type="http://schemas.openxmlformats.org/officeDocument/2006/relationships/tags" Target="../tags/tag37.xml"/><Relationship Id="rId10" Type="http://schemas.openxmlformats.org/officeDocument/2006/relationships/tags" Target="../tags/tag36.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tags" Target="../tags/tag390.xml"/><Relationship Id="rId8" Type="http://schemas.openxmlformats.org/officeDocument/2006/relationships/tags" Target="../tags/tag389.xml"/><Relationship Id="rId7" Type="http://schemas.openxmlformats.org/officeDocument/2006/relationships/tags" Target="../tags/tag388.xml"/><Relationship Id="rId6" Type="http://schemas.openxmlformats.org/officeDocument/2006/relationships/tags" Target="../tags/tag387.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386.xml"/><Relationship Id="rId2" Type="http://schemas.openxmlformats.org/officeDocument/2006/relationships/tags" Target="../tags/tag385.xml"/><Relationship Id="rId11" Type="http://schemas.openxmlformats.org/officeDocument/2006/relationships/tags" Target="../tags/tag392.xml"/><Relationship Id="rId10" Type="http://schemas.openxmlformats.org/officeDocument/2006/relationships/tags" Target="../tags/tag391.xml"/><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9" Type="http://schemas.openxmlformats.org/officeDocument/2006/relationships/tags" Target="../tags/tag396.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395.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394.xml"/><Relationship Id="rId2" Type="http://schemas.openxmlformats.org/officeDocument/2006/relationships/tags" Target="../tags/tag393.xml"/><Relationship Id="rId14" Type="http://schemas.openxmlformats.org/officeDocument/2006/relationships/tags" Target="../tags/tag401.xml"/><Relationship Id="rId13" Type="http://schemas.openxmlformats.org/officeDocument/2006/relationships/tags" Target="../tags/tag400.xml"/><Relationship Id="rId12" Type="http://schemas.openxmlformats.org/officeDocument/2006/relationships/tags" Target="../tags/tag399.xml"/><Relationship Id="rId11" Type="http://schemas.openxmlformats.org/officeDocument/2006/relationships/tags" Target="../tags/tag398.xml"/><Relationship Id="rId10" Type="http://schemas.openxmlformats.org/officeDocument/2006/relationships/tags" Target="../tags/tag397.xml"/><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9" Type="http://schemas.openxmlformats.org/officeDocument/2006/relationships/tags" Target="../tags/tag405.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404.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403.xml"/><Relationship Id="rId2" Type="http://schemas.openxmlformats.org/officeDocument/2006/relationships/tags" Target="../tags/tag402.xml"/><Relationship Id="rId14" Type="http://schemas.openxmlformats.org/officeDocument/2006/relationships/tags" Target="../tags/tag410.xml"/><Relationship Id="rId13" Type="http://schemas.openxmlformats.org/officeDocument/2006/relationships/tags" Target="../tags/tag409.xml"/><Relationship Id="rId12" Type="http://schemas.openxmlformats.org/officeDocument/2006/relationships/tags" Target="../tags/tag408.xml"/><Relationship Id="rId11" Type="http://schemas.openxmlformats.org/officeDocument/2006/relationships/tags" Target="../tags/tag407.xml"/><Relationship Id="rId10" Type="http://schemas.openxmlformats.org/officeDocument/2006/relationships/tags" Target="../tags/tag406.xml"/><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9" Type="http://schemas.openxmlformats.org/officeDocument/2006/relationships/tags" Target="../tags/tag414.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413.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412.xml"/><Relationship Id="rId2" Type="http://schemas.openxmlformats.org/officeDocument/2006/relationships/tags" Target="../tags/tag411.xml"/><Relationship Id="rId16" Type="http://schemas.openxmlformats.org/officeDocument/2006/relationships/tags" Target="../tags/tag421.xml"/><Relationship Id="rId15" Type="http://schemas.openxmlformats.org/officeDocument/2006/relationships/tags" Target="../tags/tag420.xml"/><Relationship Id="rId14" Type="http://schemas.openxmlformats.org/officeDocument/2006/relationships/tags" Target="../tags/tag419.xml"/><Relationship Id="rId13" Type="http://schemas.openxmlformats.org/officeDocument/2006/relationships/tags" Target="../tags/tag418.xml"/><Relationship Id="rId12" Type="http://schemas.openxmlformats.org/officeDocument/2006/relationships/tags" Target="../tags/tag417.xml"/><Relationship Id="rId11" Type="http://schemas.openxmlformats.org/officeDocument/2006/relationships/tags" Target="../tags/tag416.xml"/><Relationship Id="rId10" Type="http://schemas.openxmlformats.org/officeDocument/2006/relationships/tags" Target="../tags/tag415.xml"/><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9" Type="http://schemas.openxmlformats.org/officeDocument/2006/relationships/tags" Target="../tags/tag425.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424.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423.xml"/><Relationship Id="rId2" Type="http://schemas.openxmlformats.org/officeDocument/2006/relationships/tags" Target="../tags/tag422.xml"/><Relationship Id="rId13" Type="http://schemas.openxmlformats.org/officeDocument/2006/relationships/tags" Target="../tags/tag429.xml"/><Relationship Id="rId12" Type="http://schemas.openxmlformats.org/officeDocument/2006/relationships/tags" Target="../tags/tag428.xml"/><Relationship Id="rId11" Type="http://schemas.openxmlformats.org/officeDocument/2006/relationships/tags" Target="../tags/tag427.xml"/><Relationship Id="rId10" Type="http://schemas.openxmlformats.org/officeDocument/2006/relationships/tags" Target="../tags/tag426.xml"/><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image" Target="file:///C:\Users\1V994W2\Documents\Tencent%20Files\574576071\FileRecv\&#25340;&#35013;&#32032;&#26448;\&#31616;&#32422;&#21333;&#22270;-30\\07\subject_holdright_69,138,173_0_staid_full_0.png" TargetMode="External"/><Relationship Id="rId3" Type="http://schemas.openxmlformats.org/officeDocument/2006/relationships/image" Target="../media/image6.png"/><Relationship Id="rId2" Type="http://schemas.openxmlformats.org/officeDocument/2006/relationships/tags" Target="../tags/tag42.xml"/><Relationship Id="rId12" Type="http://schemas.openxmlformats.org/officeDocument/2006/relationships/tags" Target="../tags/tag48.xml"/><Relationship Id="rId11" Type="http://schemas.openxmlformats.org/officeDocument/2006/relationships/tags" Target="../tags/tag47.xml"/><Relationship Id="rId10" Type="http://schemas.openxmlformats.org/officeDocument/2006/relationships/tags" Target="../tags/tag46.xml"/><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tags" Target="../tags/tag54.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53.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52.xml"/><Relationship Id="rId13" Type="http://schemas.openxmlformats.org/officeDocument/2006/relationships/tags" Target="../tags/tag59.xml"/><Relationship Id="rId12" Type="http://schemas.openxmlformats.org/officeDocument/2006/relationships/tags" Target="../tags/tag58.xml"/><Relationship Id="rId11" Type="http://schemas.openxmlformats.org/officeDocument/2006/relationships/tags" Target="../tags/tag57.xml"/><Relationship Id="rId10" Type="http://schemas.openxmlformats.org/officeDocument/2006/relationships/tags" Target="../tags/tag56.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tags" Target="../tags/tag62.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61.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60.xml"/><Relationship Id="rId12" Type="http://schemas.openxmlformats.org/officeDocument/2006/relationships/tags" Target="../tags/tag66.xml"/><Relationship Id="rId11" Type="http://schemas.openxmlformats.org/officeDocument/2006/relationships/tags" Target="../tags/tag65.xml"/><Relationship Id="rId10" Type="http://schemas.openxmlformats.org/officeDocument/2006/relationships/tags" Target="../tags/tag64.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cstate="email"/>
          <a:stretch>
            <a:fillRect/>
          </a:stretch>
        </p:blipFill>
        <p:spPr>
          <a:xfrm>
            <a:off x="0" y="1397000"/>
            <a:ext cx="2086332" cy="4064000"/>
          </a:xfrm>
          <a:prstGeom prst="rect">
            <a:avLst/>
          </a:prstGeom>
        </p:spPr>
      </p:pic>
      <p:pic>
        <p:nvPicPr>
          <p:cNvPr id="5" name="图片 4"/>
          <p:cNvPicPr/>
          <p:nvPr userDrawn="1">
            <p:custDataLst>
              <p:tags r:id="rId5"/>
            </p:custDataLst>
          </p:nvPr>
        </p:nvPicPr>
        <p:blipFill>
          <a:blip r:embed="rId6" r:link="rId7" cstate="email"/>
          <a:stretch>
            <a:fillRect/>
          </a:stretch>
        </p:blipFill>
        <p:spPr>
          <a:xfrm>
            <a:off x="10105668" y="1397000"/>
            <a:ext cx="2086332" cy="4064000"/>
          </a:xfrm>
          <a:prstGeom prst="rect">
            <a:avLst/>
          </a:prstGeom>
        </p:spPr>
      </p:pic>
      <p:sp>
        <p:nvSpPr>
          <p:cNvPr id="16" name="日期占位符 15"/>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2" name="文本占位符 1"/>
          <p:cNvSpPr>
            <a:spLocks noGrp="1"/>
          </p:cNvSpPr>
          <p:nvPr>
            <p:ph type="body" idx="13" hasCustomPrompt="1"/>
            <p:custDataLst>
              <p:tags r:id="rId11"/>
            </p:custDataLst>
          </p:nvPr>
        </p:nvSpPr>
        <p:spPr>
          <a:xfrm>
            <a:off x="5037454" y="1321200"/>
            <a:ext cx="2304000" cy="1112400"/>
          </a:xfrm>
          <a:noFill/>
        </p:spPr>
        <p:txBody>
          <a:bodyPr wrap="square" lIns="0" tIns="0" rIns="0" bIns="0" rtlCol="0" anchor="ctr" anchorCtr="0">
            <a:normAutofit lnSpcReduction="20000"/>
          </a:bodyPr>
          <a:lstStyle>
            <a:lvl1pPr marL="0" indent="0" algn="ctr">
              <a:buNone/>
              <a:defRPr lang="zh-CN" altLang="en-US" sz="4400" b="1" spc="0" baseline="0">
                <a:solidFill>
                  <a:schemeClr val="accent1"/>
                </a:solidFill>
                <a:latin typeface="Arial" panose="020B0604020202020204" pitchFamily="34" charset="0"/>
                <a:ea typeface="微软雅黑" panose="020B0503020204020204" charset="-122"/>
                <a:cs typeface="Arial" panose="020B0604020202020204" pitchFamily="34" charset="0"/>
              </a:defRPr>
            </a:lvl1pPr>
          </a:lstStyle>
          <a:p>
            <a:pPr marL="0" lvl="0" algn="dist">
              <a:lnSpc>
                <a:spcPct val="100000"/>
              </a:lnSpc>
            </a:pPr>
            <a:r>
              <a:rPr lang="en-US" altLang="zh-CN" dirty="0"/>
              <a:t>2020</a:t>
            </a:r>
            <a:endParaRPr lang="zh-CN" altLang="en-US" dirty="0"/>
          </a:p>
        </p:txBody>
      </p:sp>
      <p:cxnSp>
        <p:nvCxnSpPr>
          <p:cNvPr id="8" name="直接连接符 7"/>
          <p:cNvCxnSpPr/>
          <p:nvPr userDrawn="1">
            <p:custDataLst>
              <p:tags r:id="rId12"/>
            </p:custDataLst>
          </p:nvPr>
        </p:nvCxnSpPr>
        <p:spPr>
          <a:xfrm>
            <a:off x="3107055" y="4001135"/>
            <a:ext cx="5977890" cy="0"/>
          </a:xfrm>
          <a:prstGeom prst="line">
            <a:avLst/>
          </a:prstGeom>
          <a:ln>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 name="副标题 2"/>
          <p:cNvSpPr>
            <a:spLocks noGrp="1"/>
          </p:cNvSpPr>
          <p:nvPr>
            <p:ph type="subTitle" sz="quarter" idx="14" hasCustomPrompt="1"/>
            <p:custDataLst>
              <p:tags r:id="rId13"/>
            </p:custDataLst>
          </p:nvPr>
        </p:nvSpPr>
        <p:spPr>
          <a:xfrm>
            <a:off x="2921001" y="4228465"/>
            <a:ext cx="6350000" cy="460800"/>
          </a:xfrm>
          <a:prstGeom prst="rect">
            <a:avLst/>
          </a:prstGeom>
        </p:spPr>
        <p:txBody>
          <a:bodyPr vert="horz" wrap="square" lIns="90000" tIns="0" rIns="90000" bIns="46800" rtlCol="0" anchor="t" anchorCtr="0">
            <a:normAutofit/>
          </a:bodyPr>
          <a:lstStyle>
            <a:lvl1pPr>
              <a:defRPr lang="zh-CN" altLang="en-US" sz="2000" spc="0" baseline="0">
                <a:ln>
                  <a:noFill/>
                </a:ln>
                <a:solidFill>
                  <a:schemeClr val="tx1">
                    <a:lumMod val="65000"/>
                    <a:lumOff val="35000"/>
                  </a:schemeClr>
                </a:solidFill>
                <a:effectLst/>
                <a:uLnTx/>
                <a:latin typeface="Arial" panose="020B0604020202020204" pitchFamily="34" charset="0"/>
                <a:ea typeface="微软雅黑" panose="020B0503020204020204" charset="-122"/>
                <a:cs typeface="微软雅黑" panose="020B0503020204020204" charset="-122"/>
              </a:defRPr>
            </a:lvl1pPr>
          </a:lstStyle>
          <a:p>
            <a:pPr marL="0" lvl="0" indent="0" algn="ctr">
              <a:lnSpc>
                <a:spcPct val="100000"/>
              </a:lnSpc>
              <a:spcAft>
                <a:spcPts val="0"/>
              </a:spcAft>
              <a:buClrTx/>
              <a:buSzTx/>
              <a:buNone/>
            </a:pPr>
            <a:r>
              <a:rPr lang="zh-CN" altLang="en-US" dirty="0"/>
              <a:t>单击此处编辑副标题</a:t>
            </a:r>
            <a:endParaRPr lang="zh-CN" altLang="en-US" dirty="0"/>
          </a:p>
        </p:txBody>
      </p:sp>
      <p:sp>
        <p:nvSpPr>
          <p:cNvPr id="4" name="标题 3"/>
          <p:cNvSpPr>
            <a:spLocks noGrp="1"/>
          </p:cNvSpPr>
          <p:nvPr>
            <p:ph type="ctrTitle" idx="15" hasCustomPrompt="1"/>
            <p:custDataLst>
              <p:tags r:id="rId14"/>
            </p:custDataLst>
          </p:nvPr>
        </p:nvSpPr>
        <p:spPr>
          <a:xfrm>
            <a:off x="2921000" y="2466975"/>
            <a:ext cx="6350000" cy="1330960"/>
          </a:xfrm>
        </p:spPr>
        <p:txBody>
          <a:bodyPr vert="horz" lIns="90000" tIns="46800" rIns="90000" bIns="46800" rtlCol="0" anchor="b" anchorCtr="0">
            <a:normAutofit/>
          </a:bodyPr>
          <a:lstStyle>
            <a:lvl1pPr>
              <a:defRPr lang="zh-CN" altLang="en-US" sz="7200" b="0" spc="-2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pPr marL="0" lvl="0" algn="dist">
              <a:buClrTx/>
              <a:buSzTx/>
              <a:buFontTx/>
            </a:pPr>
            <a:r>
              <a:rPr lang="zh-CN" altLang="en-US" dirty="0"/>
              <a:t>编辑标题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716045"/>
          </a:xfrm>
          <a:prstGeom prst="rect">
            <a:avLst/>
          </a:prstGeom>
        </p:spPr>
      </p:pic>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email"/>
          <a:stretch>
            <a:fillRect/>
          </a:stretch>
        </p:blipFill>
        <p:spPr>
          <a:xfrm>
            <a:off x="0" y="1397000"/>
            <a:ext cx="2086332" cy="4064000"/>
          </a:xfrm>
          <a:prstGeom prst="rect">
            <a:avLst/>
          </a:prstGeom>
        </p:spPr>
      </p:pic>
      <p:pic>
        <p:nvPicPr>
          <p:cNvPr id="6" name="图片 5"/>
          <p:cNvPicPr/>
          <p:nvPr userDrawn="1">
            <p:custDataLst>
              <p:tags r:id="rId5"/>
            </p:custDataLst>
          </p:nvPr>
        </p:nvPicPr>
        <p:blipFill>
          <a:blip r:embed="rId6" r:link="rId7" cstate="email"/>
          <a:stretch>
            <a:fillRect/>
          </a:stretch>
        </p:blipFill>
        <p:spPr>
          <a:xfrm>
            <a:off x="10105668" y="1397000"/>
            <a:ext cx="2086332" cy="4064000"/>
          </a:xfrm>
          <a:prstGeom prst="rect">
            <a:avLst/>
          </a:prstGeom>
        </p:spPr>
      </p:pic>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p:ph type="title" idx="13" hasCustomPrompt="1"/>
            <p:custDataLst>
              <p:tags r:id="rId11"/>
            </p:custDataLst>
          </p:nvPr>
        </p:nvSpPr>
        <p:spPr>
          <a:xfrm>
            <a:off x="3412490" y="2466975"/>
            <a:ext cx="5365750" cy="1398905"/>
          </a:xfrm>
        </p:spPr>
        <p:txBody>
          <a:bodyPr vert="horz" lIns="90000" tIns="46800" rIns="90000" bIns="0" rtlCol="0" anchor="b" anchorCtr="0">
            <a:normAutofit/>
          </a:bodyPr>
          <a:lstStyle>
            <a:lvl1pPr>
              <a:defRPr lang="zh-CN" altLang="en-US" sz="8000" b="0" spc="10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pPr marL="0" lvl="0" algn="dist"/>
            <a:r>
              <a:rPr lang="zh-CN" altLang="en-US" dirty="0"/>
              <a:t>编辑标题</a:t>
            </a:r>
            <a:endParaRPr lang="zh-CN" altLang="en-US" dirty="0"/>
          </a:p>
        </p:txBody>
      </p:sp>
      <p:sp>
        <p:nvSpPr>
          <p:cNvPr id="8" name="文本占位符 7"/>
          <p:cNvSpPr>
            <a:spLocks noGrp="1"/>
          </p:cNvSpPr>
          <p:nvPr>
            <p:ph type="body" idx="14" hasCustomPrompt="1"/>
            <p:custDataLst>
              <p:tags r:id="rId12"/>
            </p:custDataLst>
          </p:nvPr>
        </p:nvSpPr>
        <p:spPr>
          <a:xfrm>
            <a:off x="3413125" y="4204334"/>
            <a:ext cx="5365115" cy="788400"/>
          </a:xfrm>
        </p:spPr>
        <p:txBody>
          <a:bodyPr vert="horz" wrap="square" lIns="90000" tIns="0" rIns="90000" bIns="46800" rtlCol="0" anchor="t" anchorCtr="0">
            <a:normAutofit/>
          </a:bodyPr>
          <a:lstStyle>
            <a:lvl1pPr>
              <a:defRPr lang="zh-CN" altLang="en-US" sz="2000" spc="200">
                <a:ln>
                  <a:noFill/>
                </a:ln>
                <a:solidFill>
                  <a:schemeClr val="tx1">
                    <a:lumMod val="65000"/>
                    <a:lumOff val="35000"/>
                  </a:schemeClr>
                </a:solidFill>
                <a:effectLst/>
                <a:uLnTx/>
                <a:latin typeface="Arial" panose="020B0604020202020204" pitchFamily="34" charset="0"/>
                <a:ea typeface="微软雅黑" panose="020B0503020204020204" charset="-122"/>
                <a:cs typeface="微软雅黑" panose="020B0503020204020204" charset="-122"/>
              </a:defRPr>
            </a:lvl1pPr>
          </a:lstStyle>
          <a:p>
            <a:pPr marL="0" lvl="0" indent="0" algn="ctr">
              <a:lnSpc>
                <a:spcPct val="100000"/>
              </a:lnSpc>
              <a:spcAft>
                <a:spcPts val="0"/>
              </a:spcAft>
              <a:buClrTx/>
              <a:buSzTx/>
              <a:buNone/>
            </a:pPr>
            <a:r>
              <a:rPr lang="zh-CN" altLang="en-US" dirty="0"/>
              <a:t>单击此处编辑副标题</a:t>
            </a:r>
            <a:endParaRPr lang="zh-CN" altLang="en-US" dirty="0"/>
          </a:p>
        </p:txBody>
      </p:sp>
      <p:cxnSp>
        <p:nvCxnSpPr>
          <p:cNvPr id="9" name="直接连接符 8"/>
          <p:cNvCxnSpPr/>
          <p:nvPr userDrawn="1">
            <p:custDataLst>
              <p:tags r:id="rId13"/>
            </p:custDataLst>
          </p:nvPr>
        </p:nvCxnSpPr>
        <p:spPr>
          <a:xfrm>
            <a:off x="3355340" y="4001135"/>
            <a:ext cx="5480050" cy="0"/>
          </a:xfrm>
          <a:prstGeom prst="line">
            <a:avLst/>
          </a:prstGeom>
          <a:ln>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716045"/>
          </a:xfrm>
          <a:prstGeom prst="rect">
            <a:avLst/>
          </a:prstGeom>
        </p:spPr>
      </p:pic>
      <p:sp>
        <p:nvSpPr>
          <p:cNvPr id="2" name="标题 1"/>
          <p:cNvSpPr>
            <a:spLocks noGrp="1"/>
          </p:cNvSpPr>
          <p:nvPr>
            <p:ph type="title"/>
            <p:custDataLst>
              <p:tags r:id="rId8"/>
            </p:custDataLst>
          </p:nvPr>
        </p:nvSpPr>
        <p:spPr/>
        <p:txBody>
          <a:bodyPr/>
          <a:lstStyle>
            <a:lvl1pPr>
              <a:defRPr b="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92075" y="303809"/>
            <a:ext cx="11607851" cy="625038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716045"/>
          </a:xfrm>
          <a:prstGeom prst="rect">
            <a:avLst/>
          </a:prstGeom>
        </p:spPr>
      </p:pic>
      <p:sp>
        <p:nvSpPr>
          <p:cNvPr id="2" name="标题 1"/>
          <p:cNvSpPr>
            <a:spLocks noGrp="1"/>
          </p:cNvSpPr>
          <p:nvPr>
            <p:ph type="title" hasCustomPrompt="1"/>
            <p:custDataLst>
              <p:tags r:id="rId9"/>
            </p:custDataLst>
          </p:nvPr>
        </p:nvSpPr>
        <p:spPr>
          <a:xfrm>
            <a:off x="1281600" y="1249200"/>
            <a:ext cx="9626400" cy="723600"/>
          </a:xfrm>
        </p:spPr>
        <p:txBody>
          <a:bodyPr anchor="ctr"/>
          <a:lstStyle>
            <a:lvl1pPr>
              <a:defRPr sz="3200" b="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482460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anchor="ctr" anchorCtr="0"/>
          <a:lstStyle>
            <a:lvl1pPr>
              <a:defRPr sz="3600" b="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2000" cy="266433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716045"/>
          </a:xfrm>
          <a:prstGeom prst="rect">
            <a:avLst/>
          </a:prstGeom>
        </p:spPr>
      </p:pic>
      <p:sp>
        <p:nvSpPr>
          <p:cNvPr id="2" name="标题 1"/>
          <p:cNvSpPr>
            <a:spLocks noGrp="1"/>
          </p:cNvSpPr>
          <p:nvPr>
            <p:ph type="title"/>
            <p:custDataLst>
              <p:tags r:id="rId9"/>
            </p:custDataLst>
          </p:nvPr>
        </p:nvSpPr>
        <p:spPr>
          <a:xfrm>
            <a:off x="612000" y="781200"/>
            <a:ext cx="10976400" cy="626400"/>
          </a:xfrm>
        </p:spPr>
        <p:txBody>
          <a:bodyPr anchor="ctr"/>
          <a:lstStyle>
            <a:lvl1pPr algn="ctr">
              <a:defRPr sz="3600" b="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5028971"/>
            <a:ext cx="12192000" cy="18290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716045"/>
          </a:xfrm>
          <a:prstGeom prst="rect">
            <a:avLst/>
          </a:prstGeom>
        </p:spPr>
      </p:pic>
      <p:sp>
        <p:nvSpPr>
          <p:cNvPr id="2" name="标题 1"/>
          <p:cNvSpPr>
            <a:spLocks noGrp="1"/>
          </p:cNvSpPr>
          <p:nvPr>
            <p:ph type="title"/>
            <p:custDataLst>
              <p:tags r:id="rId9"/>
            </p:custDataLst>
          </p:nvPr>
        </p:nvSpPr>
        <p:spPr>
          <a:xfrm>
            <a:off x="604800" y="669600"/>
            <a:ext cx="10976400" cy="565200"/>
          </a:xfrm>
        </p:spPr>
        <p:txBody>
          <a:bodyPr anchor="ctr" anchorCtr="0"/>
          <a:lstStyle>
            <a:lvl1pPr algn="ctr">
              <a:defRPr sz="3200" b="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pic>
        <p:nvPicPr>
          <p:cNvPr id="10" name="图片 9"/>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0" y="6141955"/>
            <a:ext cx="720090" cy="716045"/>
          </a:xfrm>
          <a:prstGeom prst="rect">
            <a:avLst/>
          </a:prstGeom>
        </p:spPr>
      </p:pic>
      <p:sp>
        <p:nvSpPr>
          <p:cNvPr id="2" name="标题 1"/>
          <p:cNvSpPr>
            <a:spLocks noGrp="1"/>
          </p:cNvSpPr>
          <p:nvPr>
            <p:ph type="title"/>
            <p:custDataLst>
              <p:tags r:id="rId9"/>
            </p:custDataLst>
          </p:nvPr>
        </p:nvSpPr>
        <p:spPr>
          <a:xfrm>
            <a:off x="579600" y="237600"/>
            <a:ext cx="11037600" cy="441964"/>
          </a:xfrm>
        </p:spPr>
        <p:txBody>
          <a:bodyPr/>
          <a:lstStyle>
            <a:lvl1pPr>
              <a:defRPr b="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3691"/>
            <a:ext cx="12192000" cy="495061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p:nvPr userDrawn="1">
            <p:custDataLst>
              <p:tags r:id="rId3"/>
            </p:custDataLst>
          </p:nvPr>
        </p:nvPicPr>
        <p:blipFill>
          <a:blip r:embed="rId4" r:link="rId5">
            <a:extLst>
              <a:ext uri="{28A0092B-C50C-407E-A947-70E740481C1C}">
                <a14:useLocalDpi xmlns:a14="http://schemas.microsoft.com/office/drawing/2010/main" val="0"/>
              </a:ext>
            </a:extLst>
          </a:blip>
          <a:stretch>
            <a:fillRect/>
          </a:stretch>
        </p:blipFill>
        <p:spPr>
          <a:xfrm>
            <a:off x="10571797" y="5237797"/>
            <a:ext cx="1620202" cy="1620202"/>
          </a:xfrm>
          <a:prstGeom prst="rect">
            <a:avLst/>
          </a:prstGeom>
        </p:spPr>
      </p:pic>
      <p:pic>
        <p:nvPicPr>
          <p:cNvPr id="8" name="图片 7"/>
          <p:cNvPicPr/>
          <p:nvPr userDrawn="1">
            <p:custDataLst>
              <p:tags r:id="rId6"/>
            </p:custDataLst>
          </p:nvPr>
        </p:nvPicPr>
        <p:blipFill>
          <a:blip r:embed="rId7" r:link="rId8">
            <a:extLst>
              <a:ext uri="{28A0092B-C50C-407E-A947-70E740481C1C}">
                <a14:useLocalDpi xmlns:a14="http://schemas.microsoft.com/office/drawing/2010/main" val="0"/>
              </a:ext>
            </a:extLst>
          </a:blip>
          <a:stretch>
            <a:fillRect/>
          </a:stretch>
        </p:blipFill>
        <p:spPr>
          <a:xfrm>
            <a:off x="0" y="5246900"/>
            <a:ext cx="1620202" cy="1611100"/>
          </a:xfrm>
          <a:prstGeom prst="rect">
            <a:avLst/>
          </a:prstGeom>
        </p:spPr>
      </p:pic>
      <p:sp>
        <p:nvSpPr>
          <p:cNvPr id="2" name="标题 1"/>
          <p:cNvSpPr>
            <a:spLocks noGrp="1"/>
          </p:cNvSpPr>
          <p:nvPr>
            <p:ph type="title" hasCustomPrompt="1"/>
            <p:custDataLst>
              <p:tags r:id="rId9"/>
            </p:custDataLst>
          </p:nvPr>
        </p:nvSpPr>
        <p:spPr>
          <a:xfrm>
            <a:off x="1522800" y="1339200"/>
            <a:ext cx="9144000" cy="2386800"/>
          </a:xfrm>
        </p:spPr>
        <p:txBody>
          <a:bodyPr anchor="b"/>
          <a:lstStyle>
            <a:lvl1pPr algn="ctr">
              <a:defRPr sz="6000" b="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cstate="email"/>
          <a:stretch>
            <a:fillRect/>
          </a:stretch>
        </p:blipFill>
        <p:spPr>
          <a:xfrm>
            <a:off x="0" y="1397000"/>
            <a:ext cx="2086332" cy="4064000"/>
          </a:xfrm>
          <a:prstGeom prst="rect">
            <a:avLst/>
          </a:prstGeom>
        </p:spPr>
      </p:pic>
      <p:pic>
        <p:nvPicPr>
          <p:cNvPr id="5" name="图片 4"/>
          <p:cNvPicPr/>
          <p:nvPr userDrawn="1">
            <p:custDataLst>
              <p:tags r:id="rId5"/>
            </p:custDataLst>
          </p:nvPr>
        </p:nvPicPr>
        <p:blipFill>
          <a:blip r:embed="rId6" r:link="rId7" cstate="email"/>
          <a:stretch>
            <a:fillRect/>
          </a:stretch>
        </p:blipFill>
        <p:spPr>
          <a:xfrm>
            <a:off x="10105668" y="1397000"/>
            <a:ext cx="2086332" cy="4064000"/>
          </a:xfrm>
          <a:prstGeom prst="rect">
            <a:avLst/>
          </a:prstGeom>
        </p:spPr>
      </p:pic>
      <p:sp>
        <p:nvSpPr>
          <p:cNvPr id="16" name="日期占位符 15"/>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2" name="文本占位符 1"/>
          <p:cNvSpPr>
            <a:spLocks noGrp="1"/>
          </p:cNvSpPr>
          <p:nvPr>
            <p:ph type="body" idx="13" hasCustomPrompt="1"/>
            <p:custDataLst>
              <p:tags r:id="rId11"/>
            </p:custDataLst>
          </p:nvPr>
        </p:nvSpPr>
        <p:spPr>
          <a:xfrm>
            <a:off x="5037454" y="1321200"/>
            <a:ext cx="2304000" cy="1112400"/>
          </a:xfrm>
          <a:noFill/>
        </p:spPr>
        <p:txBody>
          <a:bodyPr wrap="square" lIns="0" tIns="0" rIns="0" bIns="0" rtlCol="0" anchor="ctr" anchorCtr="0">
            <a:normAutofit lnSpcReduction="20000"/>
          </a:bodyPr>
          <a:lstStyle>
            <a:lvl1pPr marL="0" indent="0" algn="ctr">
              <a:buNone/>
              <a:defRPr lang="zh-CN" altLang="en-US" sz="4400" b="1" spc="0" baseline="0">
                <a:solidFill>
                  <a:schemeClr val="accent1"/>
                </a:solidFill>
                <a:latin typeface="Arial" panose="020B0604020202020204" pitchFamily="34" charset="0"/>
                <a:ea typeface="微软雅黑" panose="020B0503020204020204" charset="-122"/>
                <a:cs typeface="Arial" panose="020B0604020202020204" pitchFamily="34" charset="0"/>
              </a:defRPr>
            </a:lvl1pPr>
          </a:lstStyle>
          <a:p>
            <a:pPr marL="0" lvl="0" algn="dist">
              <a:lnSpc>
                <a:spcPct val="100000"/>
              </a:lnSpc>
            </a:pPr>
            <a:r>
              <a:rPr lang="en-US" altLang="zh-CN" dirty="0"/>
              <a:t>2020</a:t>
            </a:r>
            <a:endParaRPr lang="zh-CN" altLang="en-US" dirty="0"/>
          </a:p>
        </p:txBody>
      </p:sp>
      <p:cxnSp>
        <p:nvCxnSpPr>
          <p:cNvPr id="8" name="直接连接符 7"/>
          <p:cNvCxnSpPr/>
          <p:nvPr userDrawn="1">
            <p:custDataLst>
              <p:tags r:id="rId12"/>
            </p:custDataLst>
          </p:nvPr>
        </p:nvCxnSpPr>
        <p:spPr>
          <a:xfrm>
            <a:off x="3107055" y="4001135"/>
            <a:ext cx="5977890" cy="0"/>
          </a:xfrm>
          <a:prstGeom prst="line">
            <a:avLst/>
          </a:prstGeom>
          <a:ln>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 name="副标题 2"/>
          <p:cNvSpPr>
            <a:spLocks noGrp="1"/>
          </p:cNvSpPr>
          <p:nvPr>
            <p:ph type="subTitle" sz="quarter" idx="14" hasCustomPrompt="1"/>
            <p:custDataLst>
              <p:tags r:id="rId13"/>
            </p:custDataLst>
          </p:nvPr>
        </p:nvSpPr>
        <p:spPr>
          <a:xfrm>
            <a:off x="2921001" y="4228465"/>
            <a:ext cx="6350000" cy="460800"/>
          </a:xfrm>
          <a:prstGeom prst="rect">
            <a:avLst/>
          </a:prstGeom>
        </p:spPr>
        <p:txBody>
          <a:bodyPr vert="horz" wrap="square" lIns="90000" tIns="0" rIns="90000" bIns="46800" rtlCol="0" anchor="t" anchorCtr="0">
            <a:normAutofit/>
          </a:bodyPr>
          <a:lstStyle>
            <a:lvl1pPr>
              <a:defRPr lang="zh-CN" altLang="en-US" sz="2000" spc="0" baseline="0">
                <a:ln>
                  <a:noFill/>
                </a:ln>
                <a:solidFill>
                  <a:schemeClr val="tx1">
                    <a:lumMod val="65000"/>
                    <a:lumOff val="35000"/>
                  </a:schemeClr>
                </a:solidFill>
                <a:effectLst/>
                <a:uLnTx/>
                <a:latin typeface="Arial" panose="020B0604020202020204" pitchFamily="34" charset="0"/>
                <a:ea typeface="微软雅黑" panose="020B0503020204020204" charset="-122"/>
                <a:cs typeface="微软雅黑" panose="020B0503020204020204" charset="-122"/>
              </a:defRPr>
            </a:lvl1pPr>
          </a:lstStyle>
          <a:p>
            <a:pPr marL="0" lvl="0" indent="0" algn="ctr">
              <a:lnSpc>
                <a:spcPct val="100000"/>
              </a:lnSpc>
              <a:spcAft>
                <a:spcPts val="0"/>
              </a:spcAft>
              <a:buClrTx/>
              <a:buSzTx/>
              <a:buNone/>
            </a:pPr>
            <a:r>
              <a:rPr lang="zh-CN" altLang="en-US" dirty="0"/>
              <a:t>单击此处编辑副标题</a:t>
            </a:r>
            <a:endParaRPr lang="zh-CN" altLang="en-US" dirty="0"/>
          </a:p>
        </p:txBody>
      </p:sp>
      <p:sp>
        <p:nvSpPr>
          <p:cNvPr id="4" name="标题 3"/>
          <p:cNvSpPr>
            <a:spLocks noGrp="1"/>
          </p:cNvSpPr>
          <p:nvPr>
            <p:ph type="ctrTitle" idx="15" hasCustomPrompt="1"/>
            <p:custDataLst>
              <p:tags r:id="rId14"/>
            </p:custDataLst>
          </p:nvPr>
        </p:nvSpPr>
        <p:spPr>
          <a:xfrm>
            <a:off x="2921000" y="2466975"/>
            <a:ext cx="6350000" cy="1330960"/>
          </a:xfrm>
        </p:spPr>
        <p:txBody>
          <a:bodyPr vert="horz" lIns="90000" tIns="46800" rIns="90000" bIns="46800" rtlCol="0" anchor="b" anchorCtr="0">
            <a:normAutofit/>
          </a:bodyPr>
          <a:lstStyle>
            <a:lvl1pPr>
              <a:defRPr lang="zh-CN" altLang="en-US" sz="7200" b="0" spc="-2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pPr marL="0" lvl="0" algn="dist">
              <a:buClrTx/>
              <a:buSzTx/>
              <a:buFontTx/>
            </a:pPr>
            <a:r>
              <a:rPr lang="zh-CN" altLang="en-US" dirty="0"/>
              <a:t>编辑标题</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716045"/>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pic>
        <p:nvPicPr>
          <p:cNvPr id="9" name="图片 8" descr="logo"/>
          <p:cNvPicPr>
            <a:picLocks noChangeAspect="1"/>
          </p:cNvPicPr>
          <p:nvPr userDrawn="1"/>
        </p:nvPicPr>
        <p:blipFill>
          <a:blip r:embed="rId13"/>
          <a:stretch>
            <a:fillRect/>
          </a:stretch>
        </p:blipFill>
        <p:spPr>
          <a:xfrm>
            <a:off x="10146665" y="295910"/>
            <a:ext cx="1238250" cy="581025"/>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716045"/>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pic>
        <p:nvPicPr>
          <p:cNvPr id="9" name="图片 8" descr="logo"/>
          <p:cNvPicPr>
            <a:picLocks noChangeAspect="1"/>
          </p:cNvPicPr>
          <p:nvPr userDrawn="1"/>
        </p:nvPicPr>
        <p:blipFill>
          <a:blip r:embed="rId13"/>
          <a:stretch>
            <a:fillRect/>
          </a:stretch>
        </p:blipFill>
        <p:spPr>
          <a:xfrm>
            <a:off x="10146665" y="295910"/>
            <a:ext cx="1238250" cy="581025"/>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email"/>
          <a:stretch>
            <a:fillRect/>
          </a:stretch>
        </p:blipFill>
        <p:spPr>
          <a:xfrm>
            <a:off x="0" y="1397000"/>
            <a:ext cx="2086332" cy="4064000"/>
          </a:xfrm>
          <a:prstGeom prst="rect">
            <a:avLst/>
          </a:prstGeom>
        </p:spPr>
      </p:pic>
      <p:sp>
        <p:nvSpPr>
          <p:cNvPr id="4" name="日期占位符 3"/>
          <p:cNvSpPr>
            <a:spLocks noGrp="1"/>
          </p:cNvSpPr>
          <p:nvPr>
            <p:ph type="dt" sz="half" idx="10"/>
            <p:custDataLst>
              <p:tags r:id="rId5"/>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7"/>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3" name="文本占位符 2"/>
          <p:cNvSpPr>
            <a:spLocks noGrp="1"/>
          </p:cNvSpPr>
          <p:nvPr>
            <p:ph type="body" sz="quarter" idx="13" hasCustomPrompt="1"/>
            <p:custDataLst>
              <p:tags r:id="rId8"/>
            </p:custDataLst>
          </p:nvPr>
        </p:nvSpPr>
        <p:spPr>
          <a:xfrm>
            <a:off x="4505325" y="3800475"/>
            <a:ext cx="5086350" cy="628650"/>
          </a:xfrm>
        </p:spPr>
        <p:txBody>
          <a:bodyPr>
            <a:normAutofit/>
          </a:bodyPr>
          <a:lstStyle>
            <a:lvl1pPr marL="0" indent="0" algn="dist">
              <a:buNone/>
              <a:defRPr sz="3200" baseline="0">
                <a:ea typeface="汉仪旗黑-85S" panose="00020600040101010101" pitchFamily="18" charset="-122"/>
              </a:defRPr>
            </a:lvl1pPr>
          </a:lstStyle>
          <a:p>
            <a:pPr lvl="0"/>
            <a:r>
              <a:rPr lang="zh-CN" altLang="en-US" dirty="0"/>
              <a:t>单击此处编辑文本</a:t>
            </a:r>
            <a:endParaRPr lang="zh-CN" altLang="en-US" dirty="0"/>
          </a:p>
        </p:txBody>
      </p:sp>
      <p:sp>
        <p:nvSpPr>
          <p:cNvPr id="8" name="标题 6"/>
          <p:cNvSpPr txBox="1"/>
          <p:nvPr userDrawn="1">
            <p:custDataLst>
              <p:tags r:id="rId9"/>
            </p:custDataLst>
          </p:nvPr>
        </p:nvSpPr>
        <p:spPr>
          <a:xfrm>
            <a:off x="4841240" y="2428240"/>
            <a:ext cx="4414520" cy="1168400"/>
          </a:xfrm>
          <a:prstGeom prst="rect">
            <a:avLst/>
          </a:prstGeom>
        </p:spPr>
        <p:txBody>
          <a:bodyPr vert="horz" lIns="90000" tIns="46800" rIns="90000" bIns="0" rtlCol="0" anchor="b" anchorCtr="0">
            <a:normAutofit/>
          </a:bodyPr>
          <a:lstStyle>
            <a:lvl1pPr algn="dist" defTabSz="914400" rtl="0" eaLnBrk="1" fontAlgn="auto" latinLnBrk="0" hangingPunct="1">
              <a:lnSpc>
                <a:spcPct val="100000"/>
              </a:lnSpc>
              <a:spcBef>
                <a:spcPct val="0"/>
              </a:spcBef>
              <a:buNone/>
              <a:defRPr sz="4800" b="0" u="none" strike="noStrike" kern="1200" cap="none" spc="200" normalizeH="0" baseline="0">
                <a:solidFill>
                  <a:schemeClr val="tx1">
                    <a:lumMod val="85000"/>
                    <a:lumOff val="15000"/>
                  </a:schemeClr>
                </a:solidFill>
                <a:uFillTx/>
                <a:latin typeface="微软雅黑" panose="020B0503020204020204" charset="-122"/>
                <a:ea typeface="汉仪旗黑-85S" panose="00020600040101010101" pitchFamily="18" charset="-122"/>
                <a:cs typeface="+mj-cs"/>
              </a:defRPr>
            </a:lvl1pPr>
          </a:lstStyle>
          <a:p>
            <a:pPr marL="0" marR="0" lvl="0" indent="0" algn="dist" defTabSz="914400" rtl="0" eaLnBrk="1" fontAlgn="auto" latinLnBrk="0" hangingPunct="1">
              <a:lnSpc>
                <a:spcPct val="100000"/>
              </a:lnSpc>
              <a:spcBef>
                <a:spcPct val="0"/>
              </a:spcBef>
              <a:spcAft>
                <a:spcPts val="0"/>
              </a:spcAft>
              <a:buClrTx/>
              <a:buSzTx/>
              <a:buFontTx/>
              <a:buNone/>
              <a:defRPr/>
            </a:pPr>
            <a:endParaRPr kumimoji="0" lang="en-US" altLang="zh-CN" sz="6600" b="1" i="0" spc="700" baseline="0" noProof="0" dirty="0">
              <a:ln>
                <a:noFill/>
              </a:ln>
              <a:solidFill>
                <a:schemeClr val="accent1"/>
              </a:solidFill>
              <a:effectLst/>
              <a:uLnTx/>
              <a:uFillTx/>
              <a:latin typeface="Arial" panose="020B0604020202020204" pitchFamily="34" charset="0"/>
              <a:ea typeface="微软雅黑" panose="020B0503020204020204" charset="-122"/>
              <a:cs typeface="+mj-cs"/>
            </a:endParaRPr>
          </a:p>
        </p:txBody>
      </p:sp>
      <p:sp>
        <p:nvSpPr>
          <p:cNvPr id="12" name="文本占位符 11"/>
          <p:cNvSpPr>
            <a:spLocks noGrp="1"/>
          </p:cNvSpPr>
          <p:nvPr>
            <p:ph type="body" sz="quarter" idx="14" hasCustomPrompt="1"/>
            <p:custDataLst>
              <p:tags r:id="rId10"/>
            </p:custDataLst>
          </p:nvPr>
        </p:nvSpPr>
        <p:spPr>
          <a:xfrm>
            <a:off x="4994275" y="2581275"/>
            <a:ext cx="4413250" cy="1168400"/>
          </a:xfrm>
        </p:spPr>
        <p:txBody>
          <a:bodyPr>
            <a:noAutofit/>
          </a:bodyPr>
          <a:lstStyle>
            <a:lvl1pPr marL="0" indent="0" algn="dist">
              <a:buNone/>
              <a:defRPr sz="6600" b="1" baseline="0">
                <a:solidFill>
                  <a:schemeClr val="accent1"/>
                </a:solidFill>
              </a:defRPr>
            </a:lvl1pPr>
          </a:lstStyle>
          <a:p>
            <a:pPr lvl="0"/>
            <a:r>
              <a:rPr lang="zh-CN" altLang="en-US" dirty="0"/>
              <a:t>编辑文本</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716045"/>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9"/>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10"/>
            </p:custDataLst>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3"/>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10" name="图片 9"/>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716045"/>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669930" y="952508"/>
            <a:ext cx="5283242" cy="381003"/>
          </a:xfrm>
        </p:spPr>
        <p:txBody>
          <a:bodyPr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6235750" y="952508"/>
            <a:ext cx="5283242" cy="381003"/>
          </a:xfrm>
        </p:spPr>
        <p:txBody>
          <a:bodyPr vert="horz"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sym typeface="+mn-ea"/>
              </a:rPr>
              <a:t>单击此处编辑文本</a:t>
            </a:r>
            <a:endParaRPr dirty="0">
              <a:sym typeface="+mn-ea"/>
            </a:endParaRPr>
          </a:p>
        </p:txBody>
      </p:sp>
      <p:sp>
        <p:nvSpPr>
          <p:cNvPr id="6" name="内容占位符 5"/>
          <p:cNvSpPr>
            <a:spLocks noGrp="1"/>
          </p:cNvSpPr>
          <p:nvPr>
            <p:ph sz="quarter" idx="4"/>
            <p:custDataLst>
              <p:tags r:id="rId12"/>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5"/>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email"/>
          <a:stretch>
            <a:fillRect/>
          </a:stretch>
        </p:blipFill>
        <p:spPr>
          <a:xfrm>
            <a:off x="7498080" y="1291590"/>
            <a:ext cx="4389120" cy="4274820"/>
          </a:xfrm>
          <a:prstGeom prst="rect">
            <a:avLst/>
          </a:prstGeom>
        </p:spPr>
      </p:pic>
      <p:sp>
        <p:nvSpPr>
          <p:cNvPr id="7" name="矩形 6"/>
          <p:cNvSpPr/>
          <p:nvPr userDrawn="1">
            <p:custDataLst>
              <p:tags r:id="rId5"/>
            </p:custDataLst>
          </p:nvPr>
        </p:nvSpPr>
        <p:spPr>
          <a:xfrm>
            <a:off x="0" y="0"/>
            <a:ext cx="7315200"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6" name="图片 5"/>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0" y="6141955"/>
            <a:ext cx="720090" cy="716045"/>
          </a:xfrm>
          <a:prstGeom prst="rect">
            <a:avLst/>
          </a:prstGeom>
        </p:spPr>
      </p:pic>
      <p:sp>
        <p:nvSpPr>
          <p:cNvPr id="2" name="标题 1"/>
          <p:cNvSpPr>
            <a:spLocks noGrp="1"/>
          </p:cNvSpPr>
          <p:nvPr>
            <p:ph type="title"/>
            <p:custDataLst>
              <p:tags r:id="rId9"/>
            </p:custDataLst>
          </p:nvPr>
        </p:nvSpPr>
        <p:spPr/>
        <p:txBody>
          <a:bodyPr vert="horz"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0" i="0" u="none" strike="noStrike" kern="1200" cap="none" spc="200" normalizeH="0" baseline="0" noProof="1" dirty="0">
                <a:solidFill>
                  <a:schemeClr val="tx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716045"/>
          </a:xfrm>
          <a:prstGeom prst="rect">
            <a:avLst/>
          </a:prstGeom>
        </p:spPr>
      </p:pic>
      <p:sp>
        <p:nvSpPr>
          <p:cNvPr id="2" name="标题 1"/>
          <p:cNvSpPr>
            <a:spLocks noGrp="1"/>
          </p:cNvSpPr>
          <p:nvPr>
            <p:ph type="title"/>
            <p:custDataLst>
              <p:tags r:id="rId8"/>
            </p:custDataLst>
          </p:nvPr>
        </p:nvSpPr>
        <p:spPr>
          <a:xfrm>
            <a:off x="669930" y="443234"/>
            <a:ext cx="10852237" cy="441964"/>
          </a:xfrm>
        </p:spPr>
        <p:txBody>
          <a:bodyPr vert="horz"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11"/>
            </p:custDataLst>
          </p:nvPr>
        </p:nvSpPr>
        <p:spPr/>
        <p:txBody>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p:txBody>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716045"/>
          </a:xfrm>
          <a:prstGeom prst="rect">
            <a:avLst/>
          </a:prstGeom>
        </p:spPr>
      </p:pic>
      <p:sp>
        <p:nvSpPr>
          <p:cNvPr id="2" name="竖排标题 1"/>
          <p:cNvSpPr>
            <a:spLocks noGrp="1"/>
          </p:cNvSpPr>
          <p:nvPr>
            <p:ph type="title" orient="vert"/>
            <p:custDataLst>
              <p:tags r:id="rId8"/>
            </p:custDataLst>
          </p:nvPr>
        </p:nvSpPr>
        <p:spPr>
          <a:xfrm>
            <a:off x="10571135" y="952508"/>
            <a:ext cx="950984" cy="5388907"/>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716045"/>
          </a:xfrm>
          <a:prstGeom prst="rect">
            <a:avLst/>
          </a:prstGeom>
        </p:spPr>
      </p:pic>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email"/>
          <a:stretch>
            <a:fillRect/>
          </a:stretch>
        </p:blipFill>
        <p:spPr>
          <a:xfrm>
            <a:off x="0" y="1397000"/>
            <a:ext cx="2086332" cy="4064000"/>
          </a:xfrm>
          <a:prstGeom prst="rect">
            <a:avLst/>
          </a:prstGeom>
        </p:spPr>
      </p:pic>
      <p:pic>
        <p:nvPicPr>
          <p:cNvPr id="6" name="图片 5"/>
          <p:cNvPicPr/>
          <p:nvPr userDrawn="1">
            <p:custDataLst>
              <p:tags r:id="rId5"/>
            </p:custDataLst>
          </p:nvPr>
        </p:nvPicPr>
        <p:blipFill>
          <a:blip r:embed="rId6" r:link="rId7" cstate="email"/>
          <a:stretch>
            <a:fillRect/>
          </a:stretch>
        </p:blipFill>
        <p:spPr>
          <a:xfrm>
            <a:off x="10105668" y="1397000"/>
            <a:ext cx="2086332" cy="4064000"/>
          </a:xfrm>
          <a:prstGeom prst="rect">
            <a:avLst/>
          </a:prstGeom>
        </p:spPr>
      </p:pic>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p:ph type="title" idx="13" hasCustomPrompt="1"/>
            <p:custDataLst>
              <p:tags r:id="rId11"/>
            </p:custDataLst>
          </p:nvPr>
        </p:nvSpPr>
        <p:spPr>
          <a:xfrm>
            <a:off x="3412490" y="2466975"/>
            <a:ext cx="5365750" cy="1398905"/>
          </a:xfrm>
        </p:spPr>
        <p:txBody>
          <a:bodyPr vert="horz" lIns="90000" tIns="46800" rIns="90000" bIns="0" rtlCol="0" anchor="b" anchorCtr="0">
            <a:normAutofit/>
          </a:bodyPr>
          <a:lstStyle>
            <a:lvl1pPr>
              <a:defRPr lang="zh-CN" altLang="en-US" sz="8000" b="0" spc="10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pPr marL="0" lvl="0" algn="dist"/>
            <a:r>
              <a:rPr lang="zh-CN" altLang="en-US" dirty="0"/>
              <a:t>编辑标题</a:t>
            </a:r>
            <a:endParaRPr lang="zh-CN" altLang="en-US" dirty="0"/>
          </a:p>
        </p:txBody>
      </p:sp>
      <p:sp>
        <p:nvSpPr>
          <p:cNvPr id="8" name="文本占位符 7"/>
          <p:cNvSpPr>
            <a:spLocks noGrp="1"/>
          </p:cNvSpPr>
          <p:nvPr>
            <p:ph type="body" idx="14" hasCustomPrompt="1"/>
            <p:custDataLst>
              <p:tags r:id="rId12"/>
            </p:custDataLst>
          </p:nvPr>
        </p:nvSpPr>
        <p:spPr>
          <a:xfrm>
            <a:off x="3413125" y="4204334"/>
            <a:ext cx="5365115" cy="788400"/>
          </a:xfrm>
        </p:spPr>
        <p:txBody>
          <a:bodyPr vert="horz" wrap="square" lIns="90000" tIns="0" rIns="90000" bIns="46800" rtlCol="0" anchor="t" anchorCtr="0">
            <a:normAutofit/>
          </a:bodyPr>
          <a:lstStyle>
            <a:lvl1pPr>
              <a:defRPr lang="zh-CN" altLang="en-US" sz="2000" spc="200">
                <a:ln>
                  <a:noFill/>
                </a:ln>
                <a:solidFill>
                  <a:schemeClr val="tx1">
                    <a:lumMod val="65000"/>
                    <a:lumOff val="35000"/>
                  </a:schemeClr>
                </a:solidFill>
                <a:effectLst/>
                <a:uLnTx/>
                <a:latin typeface="Arial" panose="020B0604020202020204" pitchFamily="34" charset="0"/>
                <a:ea typeface="微软雅黑" panose="020B0503020204020204" charset="-122"/>
                <a:cs typeface="微软雅黑" panose="020B0503020204020204" charset="-122"/>
              </a:defRPr>
            </a:lvl1pPr>
          </a:lstStyle>
          <a:p>
            <a:pPr marL="0" lvl="0" indent="0" algn="ctr">
              <a:lnSpc>
                <a:spcPct val="100000"/>
              </a:lnSpc>
              <a:spcAft>
                <a:spcPts val="0"/>
              </a:spcAft>
              <a:buClrTx/>
              <a:buSzTx/>
              <a:buNone/>
            </a:pPr>
            <a:r>
              <a:rPr lang="zh-CN" altLang="en-US" dirty="0"/>
              <a:t>单击此处编辑副标题</a:t>
            </a:r>
            <a:endParaRPr lang="zh-CN" altLang="en-US" dirty="0"/>
          </a:p>
        </p:txBody>
      </p:sp>
      <p:cxnSp>
        <p:nvCxnSpPr>
          <p:cNvPr id="9" name="直接连接符 8"/>
          <p:cNvCxnSpPr/>
          <p:nvPr userDrawn="1">
            <p:custDataLst>
              <p:tags r:id="rId13"/>
            </p:custDataLst>
          </p:nvPr>
        </p:nvCxnSpPr>
        <p:spPr>
          <a:xfrm>
            <a:off x="3355340" y="4001135"/>
            <a:ext cx="5480050" cy="0"/>
          </a:xfrm>
          <a:prstGeom prst="line">
            <a:avLst/>
          </a:prstGeom>
          <a:ln>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email"/>
          <a:stretch>
            <a:fillRect/>
          </a:stretch>
        </p:blipFill>
        <p:spPr>
          <a:xfrm>
            <a:off x="0" y="1397000"/>
            <a:ext cx="2086332" cy="4064000"/>
          </a:xfrm>
          <a:prstGeom prst="rect">
            <a:avLst/>
          </a:prstGeom>
        </p:spPr>
      </p:pic>
      <p:sp>
        <p:nvSpPr>
          <p:cNvPr id="4" name="日期占位符 3"/>
          <p:cNvSpPr>
            <a:spLocks noGrp="1"/>
          </p:cNvSpPr>
          <p:nvPr>
            <p:ph type="dt" sz="half" idx="10"/>
            <p:custDataLst>
              <p:tags r:id="rId5"/>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7"/>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3" name="文本占位符 2"/>
          <p:cNvSpPr>
            <a:spLocks noGrp="1"/>
          </p:cNvSpPr>
          <p:nvPr>
            <p:ph type="body" sz="quarter" idx="13" hasCustomPrompt="1"/>
            <p:custDataLst>
              <p:tags r:id="rId8"/>
            </p:custDataLst>
          </p:nvPr>
        </p:nvSpPr>
        <p:spPr>
          <a:xfrm>
            <a:off x="4505325" y="3800475"/>
            <a:ext cx="5086350" cy="628650"/>
          </a:xfrm>
        </p:spPr>
        <p:txBody>
          <a:bodyPr>
            <a:normAutofit/>
          </a:bodyPr>
          <a:lstStyle>
            <a:lvl1pPr marL="0" indent="0" algn="dist">
              <a:buNone/>
              <a:defRPr sz="3200" baseline="0">
                <a:ea typeface="汉仪旗黑-85S" panose="00020600040101010101" pitchFamily="18" charset="-122"/>
              </a:defRPr>
            </a:lvl1pPr>
          </a:lstStyle>
          <a:p>
            <a:pPr lvl="0"/>
            <a:r>
              <a:rPr lang="zh-CN" altLang="en-US" dirty="0"/>
              <a:t>单击此处编辑文本</a:t>
            </a:r>
            <a:endParaRPr lang="zh-CN" altLang="en-US" dirty="0"/>
          </a:p>
        </p:txBody>
      </p:sp>
      <p:sp>
        <p:nvSpPr>
          <p:cNvPr id="8" name="标题 6"/>
          <p:cNvSpPr txBox="1"/>
          <p:nvPr userDrawn="1">
            <p:custDataLst>
              <p:tags r:id="rId9"/>
            </p:custDataLst>
          </p:nvPr>
        </p:nvSpPr>
        <p:spPr>
          <a:xfrm>
            <a:off x="4841240" y="2428240"/>
            <a:ext cx="4414520" cy="1168400"/>
          </a:xfrm>
          <a:prstGeom prst="rect">
            <a:avLst/>
          </a:prstGeom>
        </p:spPr>
        <p:txBody>
          <a:bodyPr vert="horz" lIns="90000" tIns="46800" rIns="90000" bIns="0" rtlCol="0" anchor="b" anchorCtr="0">
            <a:normAutofit/>
          </a:bodyPr>
          <a:lstStyle>
            <a:lvl1pPr algn="dist" defTabSz="914400" rtl="0" eaLnBrk="1" fontAlgn="auto" latinLnBrk="0" hangingPunct="1">
              <a:lnSpc>
                <a:spcPct val="100000"/>
              </a:lnSpc>
              <a:spcBef>
                <a:spcPct val="0"/>
              </a:spcBef>
              <a:buNone/>
              <a:defRPr sz="4800" b="0" u="none" strike="noStrike" kern="1200" cap="none" spc="200" normalizeH="0" baseline="0">
                <a:solidFill>
                  <a:schemeClr val="tx1">
                    <a:lumMod val="85000"/>
                    <a:lumOff val="15000"/>
                  </a:schemeClr>
                </a:solidFill>
                <a:uFillTx/>
                <a:latin typeface="微软雅黑" panose="020B0503020204020204" charset="-122"/>
                <a:ea typeface="汉仪旗黑-85S" panose="00020600040101010101" pitchFamily="18" charset="-122"/>
                <a:cs typeface="+mj-cs"/>
              </a:defRPr>
            </a:lvl1pPr>
          </a:lstStyle>
          <a:p>
            <a:pPr marL="0" marR="0" lvl="0" indent="0" algn="dist" defTabSz="914400" rtl="0" eaLnBrk="1" fontAlgn="auto" latinLnBrk="0" hangingPunct="1">
              <a:lnSpc>
                <a:spcPct val="100000"/>
              </a:lnSpc>
              <a:spcBef>
                <a:spcPct val="0"/>
              </a:spcBef>
              <a:spcAft>
                <a:spcPts val="0"/>
              </a:spcAft>
              <a:buClrTx/>
              <a:buSzTx/>
              <a:buFontTx/>
              <a:buNone/>
              <a:defRPr/>
            </a:pPr>
            <a:endParaRPr kumimoji="0" lang="en-US" altLang="zh-CN" sz="6600" b="1" i="0" spc="700" baseline="0" noProof="0" dirty="0">
              <a:ln>
                <a:noFill/>
              </a:ln>
              <a:solidFill>
                <a:schemeClr val="accent1"/>
              </a:solidFill>
              <a:effectLst/>
              <a:uLnTx/>
              <a:uFillTx/>
              <a:latin typeface="Arial" panose="020B0604020202020204" pitchFamily="34" charset="0"/>
              <a:ea typeface="微软雅黑" panose="020B0503020204020204" charset="-122"/>
              <a:cs typeface="+mj-cs"/>
            </a:endParaRPr>
          </a:p>
        </p:txBody>
      </p:sp>
      <p:sp>
        <p:nvSpPr>
          <p:cNvPr id="12" name="文本占位符 11"/>
          <p:cNvSpPr>
            <a:spLocks noGrp="1"/>
          </p:cNvSpPr>
          <p:nvPr>
            <p:ph type="body" sz="quarter" idx="14" hasCustomPrompt="1"/>
            <p:custDataLst>
              <p:tags r:id="rId10"/>
            </p:custDataLst>
          </p:nvPr>
        </p:nvSpPr>
        <p:spPr>
          <a:xfrm>
            <a:off x="4994275" y="2581275"/>
            <a:ext cx="4413250" cy="1168400"/>
          </a:xfrm>
        </p:spPr>
        <p:txBody>
          <a:bodyPr>
            <a:noAutofit/>
          </a:bodyPr>
          <a:lstStyle>
            <a:lvl1pPr marL="0" indent="0" algn="dist">
              <a:buNone/>
              <a:defRPr sz="6600" b="1" baseline="0">
                <a:solidFill>
                  <a:schemeClr val="accent1"/>
                </a:solidFill>
              </a:defRPr>
            </a:lvl1pPr>
          </a:lstStyle>
          <a:p>
            <a:pPr lvl="0"/>
            <a:r>
              <a:rPr lang="zh-CN" altLang="en-US" dirty="0"/>
              <a:t>编辑文本</a:t>
            </a:r>
            <a:endParaRPr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716045"/>
          </a:xfrm>
          <a:prstGeom prst="rect">
            <a:avLst/>
          </a:prstGeom>
        </p:spPr>
      </p:pic>
      <p:sp>
        <p:nvSpPr>
          <p:cNvPr id="2" name="标题 1"/>
          <p:cNvSpPr>
            <a:spLocks noGrp="1"/>
          </p:cNvSpPr>
          <p:nvPr>
            <p:ph type="title"/>
            <p:custDataLst>
              <p:tags r:id="rId8"/>
            </p:custDataLst>
          </p:nvPr>
        </p:nvSpPr>
        <p:spPr/>
        <p:txBody>
          <a:bodyPr/>
          <a:lstStyle>
            <a:lvl1pPr>
              <a:defRPr b="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92075" y="303809"/>
            <a:ext cx="11607851" cy="625038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716045"/>
          </a:xfrm>
          <a:prstGeom prst="rect">
            <a:avLst/>
          </a:prstGeom>
        </p:spPr>
      </p:pic>
      <p:sp>
        <p:nvSpPr>
          <p:cNvPr id="2" name="标题 1"/>
          <p:cNvSpPr>
            <a:spLocks noGrp="1"/>
          </p:cNvSpPr>
          <p:nvPr>
            <p:ph type="title" hasCustomPrompt="1"/>
            <p:custDataLst>
              <p:tags r:id="rId9"/>
            </p:custDataLst>
          </p:nvPr>
        </p:nvSpPr>
        <p:spPr>
          <a:xfrm>
            <a:off x="1281600" y="1249200"/>
            <a:ext cx="9626400" cy="723600"/>
          </a:xfrm>
        </p:spPr>
        <p:txBody>
          <a:bodyPr anchor="ctr"/>
          <a:lstStyle>
            <a:lvl1pPr>
              <a:defRPr sz="3200" b="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482460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anchor="ctr" anchorCtr="0"/>
          <a:lstStyle>
            <a:lvl1pPr>
              <a:defRPr sz="3600" b="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2000" cy="266433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716045"/>
          </a:xfrm>
          <a:prstGeom prst="rect">
            <a:avLst/>
          </a:prstGeom>
        </p:spPr>
      </p:pic>
      <p:sp>
        <p:nvSpPr>
          <p:cNvPr id="2" name="标题 1"/>
          <p:cNvSpPr>
            <a:spLocks noGrp="1"/>
          </p:cNvSpPr>
          <p:nvPr>
            <p:ph type="title"/>
            <p:custDataLst>
              <p:tags r:id="rId9"/>
            </p:custDataLst>
          </p:nvPr>
        </p:nvSpPr>
        <p:spPr>
          <a:xfrm>
            <a:off x="612000" y="781200"/>
            <a:ext cx="10976400" cy="626400"/>
          </a:xfrm>
        </p:spPr>
        <p:txBody>
          <a:bodyPr anchor="ctr"/>
          <a:lstStyle>
            <a:lvl1pPr algn="ctr">
              <a:defRPr sz="3600" b="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5028971"/>
            <a:ext cx="12192000" cy="18290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716045"/>
          </a:xfrm>
          <a:prstGeom prst="rect">
            <a:avLst/>
          </a:prstGeom>
        </p:spPr>
      </p:pic>
      <p:sp>
        <p:nvSpPr>
          <p:cNvPr id="2" name="标题 1"/>
          <p:cNvSpPr>
            <a:spLocks noGrp="1"/>
          </p:cNvSpPr>
          <p:nvPr>
            <p:ph type="title"/>
            <p:custDataLst>
              <p:tags r:id="rId9"/>
            </p:custDataLst>
          </p:nvPr>
        </p:nvSpPr>
        <p:spPr>
          <a:xfrm>
            <a:off x="604800" y="669600"/>
            <a:ext cx="10976400" cy="565200"/>
          </a:xfrm>
        </p:spPr>
        <p:txBody>
          <a:bodyPr anchor="ctr" anchorCtr="0"/>
          <a:lstStyle>
            <a:lvl1pPr algn="ctr">
              <a:defRPr sz="3200" b="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pic>
        <p:nvPicPr>
          <p:cNvPr id="10" name="图片 9"/>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0" y="6141955"/>
            <a:ext cx="720090" cy="716045"/>
          </a:xfrm>
          <a:prstGeom prst="rect">
            <a:avLst/>
          </a:prstGeom>
        </p:spPr>
      </p:pic>
      <p:sp>
        <p:nvSpPr>
          <p:cNvPr id="2" name="标题 1"/>
          <p:cNvSpPr>
            <a:spLocks noGrp="1"/>
          </p:cNvSpPr>
          <p:nvPr>
            <p:ph type="title"/>
            <p:custDataLst>
              <p:tags r:id="rId9"/>
            </p:custDataLst>
          </p:nvPr>
        </p:nvSpPr>
        <p:spPr>
          <a:xfrm>
            <a:off x="579600" y="237600"/>
            <a:ext cx="11037600" cy="441964"/>
          </a:xfrm>
        </p:spPr>
        <p:txBody>
          <a:bodyPr/>
          <a:lstStyle>
            <a:lvl1pPr>
              <a:defRPr b="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3691"/>
            <a:ext cx="12192000" cy="495061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p:nvPr userDrawn="1">
            <p:custDataLst>
              <p:tags r:id="rId3"/>
            </p:custDataLst>
          </p:nvPr>
        </p:nvPicPr>
        <p:blipFill>
          <a:blip r:embed="rId4" r:link="rId5">
            <a:extLst>
              <a:ext uri="{28A0092B-C50C-407E-A947-70E740481C1C}">
                <a14:useLocalDpi xmlns:a14="http://schemas.microsoft.com/office/drawing/2010/main" val="0"/>
              </a:ext>
            </a:extLst>
          </a:blip>
          <a:stretch>
            <a:fillRect/>
          </a:stretch>
        </p:blipFill>
        <p:spPr>
          <a:xfrm>
            <a:off x="10571797" y="5237797"/>
            <a:ext cx="1620202" cy="1620202"/>
          </a:xfrm>
          <a:prstGeom prst="rect">
            <a:avLst/>
          </a:prstGeom>
        </p:spPr>
      </p:pic>
      <p:pic>
        <p:nvPicPr>
          <p:cNvPr id="8" name="图片 7"/>
          <p:cNvPicPr/>
          <p:nvPr userDrawn="1">
            <p:custDataLst>
              <p:tags r:id="rId6"/>
            </p:custDataLst>
          </p:nvPr>
        </p:nvPicPr>
        <p:blipFill>
          <a:blip r:embed="rId7" r:link="rId8">
            <a:extLst>
              <a:ext uri="{28A0092B-C50C-407E-A947-70E740481C1C}">
                <a14:useLocalDpi xmlns:a14="http://schemas.microsoft.com/office/drawing/2010/main" val="0"/>
              </a:ext>
            </a:extLst>
          </a:blip>
          <a:stretch>
            <a:fillRect/>
          </a:stretch>
        </p:blipFill>
        <p:spPr>
          <a:xfrm>
            <a:off x="0" y="5246900"/>
            <a:ext cx="1620202" cy="1611100"/>
          </a:xfrm>
          <a:prstGeom prst="rect">
            <a:avLst/>
          </a:prstGeom>
        </p:spPr>
      </p:pic>
      <p:sp>
        <p:nvSpPr>
          <p:cNvPr id="2" name="标题 1"/>
          <p:cNvSpPr>
            <a:spLocks noGrp="1"/>
          </p:cNvSpPr>
          <p:nvPr>
            <p:ph type="title" hasCustomPrompt="1"/>
            <p:custDataLst>
              <p:tags r:id="rId9"/>
            </p:custDataLst>
          </p:nvPr>
        </p:nvSpPr>
        <p:spPr>
          <a:xfrm>
            <a:off x="1522800" y="1339200"/>
            <a:ext cx="9144000" cy="2386800"/>
          </a:xfrm>
        </p:spPr>
        <p:txBody>
          <a:bodyPr anchor="b"/>
          <a:lstStyle>
            <a:lvl1pPr algn="ctr">
              <a:defRPr sz="6000" b="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cstate="email"/>
          <a:stretch>
            <a:fillRect/>
          </a:stretch>
        </p:blipFill>
        <p:spPr>
          <a:xfrm>
            <a:off x="0" y="1397000"/>
            <a:ext cx="2086332" cy="4064000"/>
          </a:xfrm>
          <a:prstGeom prst="rect">
            <a:avLst/>
          </a:prstGeom>
        </p:spPr>
      </p:pic>
      <p:pic>
        <p:nvPicPr>
          <p:cNvPr id="5" name="图片 4"/>
          <p:cNvPicPr/>
          <p:nvPr userDrawn="1">
            <p:custDataLst>
              <p:tags r:id="rId5"/>
            </p:custDataLst>
          </p:nvPr>
        </p:nvPicPr>
        <p:blipFill>
          <a:blip r:embed="rId6" r:link="rId7" cstate="email"/>
          <a:stretch>
            <a:fillRect/>
          </a:stretch>
        </p:blipFill>
        <p:spPr>
          <a:xfrm>
            <a:off x="10105668" y="1397000"/>
            <a:ext cx="2086332" cy="4064000"/>
          </a:xfrm>
          <a:prstGeom prst="rect">
            <a:avLst/>
          </a:prstGeom>
        </p:spPr>
      </p:pic>
      <p:sp>
        <p:nvSpPr>
          <p:cNvPr id="16" name="日期占位符 15"/>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2" name="文本占位符 1"/>
          <p:cNvSpPr>
            <a:spLocks noGrp="1"/>
          </p:cNvSpPr>
          <p:nvPr>
            <p:ph type="body" idx="13" hasCustomPrompt="1"/>
            <p:custDataLst>
              <p:tags r:id="rId11"/>
            </p:custDataLst>
          </p:nvPr>
        </p:nvSpPr>
        <p:spPr>
          <a:xfrm>
            <a:off x="5037454" y="1321200"/>
            <a:ext cx="2304000" cy="1112400"/>
          </a:xfrm>
          <a:noFill/>
        </p:spPr>
        <p:txBody>
          <a:bodyPr wrap="square" lIns="0" tIns="0" rIns="0" bIns="0" rtlCol="0" anchor="ctr" anchorCtr="0">
            <a:normAutofit lnSpcReduction="20000"/>
          </a:bodyPr>
          <a:lstStyle>
            <a:lvl1pPr marL="0" indent="0" algn="ctr">
              <a:buNone/>
              <a:defRPr lang="zh-CN" altLang="en-US" sz="4400" b="1" spc="0" baseline="0">
                <a:solidFill>
                  <a:schemeClr val="accent1"/>
                </a:solidFill>
                <a:latin typeface="Arial" panose="020B0604020202020204" pitchFamily="34" charset="0"/>
                <a:ea typeface="微软雅黑" panose="020B0503020204020204" charset="-122"/>
                <a:cs typeface="Arial" panose="020B0604020202020204" pitchFamily="34" charset="0"/>
              </a:defRPr>
            </a:lvl1pPr>
          </a:lstStyle>
          <a:p>
            <a:pPr marL="0" lvl="0" algn="dist">
              <a:lnSpc>
                <a:spcPct val="100000"/>
              </a:lnSpc>
            </a:pPr>
            <a:r>
              <a:rPr lang="en-US" altLang="zh-CN" dirty="0"/>
              <a:t>2020</a:t>
            </a:r>
            <a:endParaRPr lang="zh-CN" altLang="en-US" dirty="0"/>
          </a:p>
        </p:txBody>
      </p:sp>
      <p:cxnSp>
        <p:nvCxnSpPr>
          <p:cNvPr id="8" name="直接连接符 7"/>
          <p:cNvCxnSpPr/>
          <p:nvPr userDrawn="1">
            <p:custDataLst>
              <p:tags r:id="rId12"/>
            </p:custDataLst>
          </p:nvPr>
        </p:nvCxnSpPr>
        <p:spPr>
          <a:xfrm>
            <a:off x="3107055" y="4001135"/>
            <a:ext cx="5977890" cy="0"/>
          </a:xfrm>
          <a:prstGeom prst="line">
            <a:avLst/>
          </a:prstGeom>
          <a:ln>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 name="副标题 2"/>
          <p:cNvSpPr>
            <a:spLocks noGrp="1"/>
          </p:cNvSpPr>
          <p:nvPr>
            <p:ph type="subTitle" sz="quarter" idx="14" hasCustomPrompt="1"/>
            <p:custDataLst>
              <p:tags r:id="rId13"/>
            </p:custDataLst>
          </p:nvPr>
        </p:nvSpPr>
        <p:spPr>
          <a:xfrm>
            <a:off x="2921001" y="4228465"/>
            <a:ext cx="6350000" cy="460800"/>
          </a:xfrm>
          <a:prstGeom prst="rect">
            <a:avLst/>
          </a:prstGeom>
        </p:spPr>
        <p:txBody>
          <a:bodyPr vert="horz" wrap="square" lIns="90000" tIns="0" rIns="90000" bIns="46800" rtlCol="0" anchor="t" anchorCtr="0">
            <a:normAutofit/>
          </a:bodyPr>
          <a:lstStyle>
            <a:lvl1pPr>
              <a:defRPr lang="zh-CN" altLang="en-US" sz="2000" spc="0" baseline="0">
                <a:ln>
                  <a:noFill/>
                </a:ln>
                <a:solidFill>
                  <a:schemeClr val="tx1">
                    <a:lumMod val="65000"/>
                    <a:lumOff val="35000"/>
                  </a:schemeClr>
                </a:solidFill>
                <a:effectLst/>
                <a:uLnTx/>
                <a:latin typeface="Arial" panose="020B0604020202020204" pitchFamily="34" charset="0"/>
                <a:ea typeface="微软雅黑" panose="020B0503020204020204" charset="-122"/>
                <a:cs typeface="微软雅黑" panose="020B0503020204020204" charset="-122"/>
              </a:defRPr>
            </a:lvl1pPr>
          </a:lstStyle>
          <a:p>
            <a:pPr marL="0" lvl="0" indent="0" algn="ctr">
              <a:lnSpc>
                <a:spcPct val="100000"/>
              </a:lnSpc>
              <a:spcAft>
                <a:spcPts val="0"/>
              </a:spcAft>
              <a:buClrTx/>
              <a:buSzTx/>
              <a:buNone/>
            </a:pPr>
            <a:r>
              <a:rPr lang="zh-CN" altLang="en-US" dirty="0"/>
              <a:t>单击此处编辑副标题</a:t>
            </a:r>
            <a:endParaRPr lang="zh-CN" altLang="en-US" dirty="0"/>
          </a:p>
        </p:txBody>
      </p:sp>
      <p:sp>
        <p:nvSpPr>
          <p:cNvPr id="4" name="标题 3"/>
          <p:cNvSpPr>
            <a:spLocks noGrp="1"/>
          </p:cNvSpPr>
          <p:nvPr>
            <p:ph type="ctrTitle" idx="15" hasCustomPrompt="1"/>
            <p:custDataLst>
              <p:tags r:id="rId14"/>
            </p:custDataLst>
          </p:nvPr>
        </p:nvSpPr>
        <p:spPr>
          <a:xfrm>
            <a:off x="2921000" y="2466975"/>
            <a:ext cx="6350000" cy="1330960"/>
          </a:xfrm>
        </p:spPr>
        <p:txBody>
          <a:bodyPr vert="horz" lIns="90000" tIns="46800" rIns="90000" bIns="46800" rtlCol="0" anchor="b" anchorCtr="0">
            <a:normAutofit/>
          </a:bodyPr>
          <a:lstStyle>
            <a:lvl1pPr>
              <a:defRPr lang="zh-CN" altLang="en-US" sz="7200" b="0" spc="-2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pPr marL="0" lvl="0" algn="dist">
              <a:buClrTx/>
              <a:buSzTx/>
              <a:buFontTx/>
            </a:pPr>
            <a:r>
              <a:rPr lang="zh-CN" altLang="en-US" dirty="0"/>
              <a:t>编辑标题</a:t>
            </a:r>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716045"/>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pic>
        <p:nvPicPr>
          <p:cNvPr id="9" name="图片 8" descr="logo"/>
          <p:cNvPicPr>
            <a:picLocks noChangeAspect="1"/>
          </p:cNvPicPr>
          <p:nvPr userDrawn="1"/>
        </p:nvPicPr>
        <p:blipFill>
          <a:blip r:embed="rId13"/>
          <a:stretch>
            <a:fillRect/>
          </a:stretch>
        </p:blipFill>
        <p:spPr>
          <a:xfrm>
            <a:off x="10146665" y="295910"/>
            <a:ext cx="1238250" cy="581025"/>
          </a:xfrm>
          <a:prstGeom prst="rect">
            <a:avLst/>
          </a:prstGeom>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email"/>
          <a:stretch>
            <a:fillRect/>
          </a:stretch>
        </p:blipFill>
        <p:spPr>
          <a:xfrm>
            <a:off x="0" y="1397000"/>
            <a:ext cx="2086332" cy="4064000"/>
          </a:xfrm>
          <a:prstGeom prst="rect">
            <a:avLst/>
          </a:prstGeom>
        </p:spPr>
      </p:pic>
      <p:sp>
        <p:nvSpPr>
          <p:cNvPr id="4" name="日期占位符 3"/>
          <p:cNvSpPr>
            <a:spLocks noGrp="1"/>
          </p:cNvSpPr>
          <p:nvPr>
            <p:ph type="dt" sz="half" idx="10"/>
            <p:custDataLst>
              <p:tags r:id="rId5"/>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7"/>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3" name="文本占位符 2"/>
          <p:cNvSpPr>
            <a:spLocks noGrp="1"/>
          </p:cNvSpPr>
          <p:nvPr>
            <p:ph type="body" sz="quarter" idx="13" hasCustomPrompt="1"/>
            <p:custDataLst>
              <p:tags r:id="rId8"/>
            </p:custDataLst>
          </p:nvPr>
        </p:nvSpPr>
        <p:spPr>
          <a:xfrm>
            <a:off x="4505325" y="3800475"/>
            <a:ext cx="5086350" cy="628650"/>
          </a:xfrm>
        </p:spPr>
        <p:txBody>
          <a:bodyPr>
            <a:normAutofit/>
          </a:bodyPr>
          <a:lstStyle>
            <a:lvl1pPr marL="0" indent="0" algn="dist">
              <a:buNone/>
              <a:defRPr sz="3200" baseline="0">
                <a:ea typeface="汉仪旗黑-85S" panose="00020600040101010101" pitchFamily="18" charset="-122"/>
              </a:defRPr>
            </a:lvl1pPr>
          </a:lstStyle>
          <a:p>
            <a:pPr lvl="0"/>
            <a:r>
              <a:rPr lang="zh-CN" altLang="en-US" dirty="0"/>
              <a:t>单击此处编辑文本</a:t>
            </a:r>
            <a:endParaRPr lang="zh-CN" altLang="en-US" dirty="0"/>
          </a:p>
        </p:txBody>
      </p:sp>
      <p:sp>
        <p:nvSpPr>
          <p:cNvPr id="8" name="标题 6"/>
          <p:cNvSpPr txBox="1"/>
          <p:nvPr userDrawn="1">
            <p:custDataLst>
              <p:tags r:id="rId9"/>
            </p:custDataLst>
          </p:nvPr>
        </p:nvSpPr>
        <p:spPr>
          <a:xfrm>
            <a:off x="4841240" y="2428240"/>
            <a:ext cx="4414520" cy="1168400"/>
          </a:xfrm>
          <a:prstGeom prst="rect">
            <a:avLst/>
          </a:prstGeom>
        </p:spPr>
        <p:txBody>
          <a:bodyPr vert="horz" lIns="90000" tIns="46800" rIns="90000" bIns="0" rtlCol="0" anchor="b" anchorCtr="0">
            <a:normAutofit/>
          </a:bodyPr>
          <a:lstStyle>
            <a:lvl1pPr algn="dist" defTabSz="914400" rtl="0" eaLnBrk="1" fontAlgn="auto" latinLnBrk="0" hangingPunct="1">
              <a:lnSpc>
                <a:spcPct val="100000"/>
              </a:lnSpc>
              <a:spcBef>
                <a:spcPct val="0"/>
              </a:spcBef>
              <a:buNone/>
              <a:defRPr sz="4800" b="0" u="none" strike="noStrike" kern="1200" cap="none" spc="200" normalizeH="0" baseline="0">
                <a:solidFill>
                  <a:schemeClr val="tx1">
                    <a:lumMod val="85000"/>
                    <a:lumOff val="15000"/>
                  </a:schemeClr>
                </a:solidFill>
                <a:uFillTx/>
                <a:latin typeface="微软雅黑" panose="020B0503020204020204" charset="-122"/>
                <a:ea typeface="汉仪旗黑-85S" panose="00020600040101010101" pitchFamily="18" charset="-122"/>
                <a:cs typeface="+mj-cs"/>
              </a:defRPr>
            </a:lvl1pPr>
          </a:lstStyle>
          <a:p>
            <a:pPr marL="0" marR="0" lvl="0" indent="0" algn="dist" defTabSz="914400" rtl="0" eaLnBrk="1" fontAlgn="auto" latinLnBrk="0" hangingPunct="1">
              <a:lnSpc>
                <a:spcPct val="100000"/>
              </a:lnSpc>
              <a:spcBef>
                <a:spcPct val="0"/>
              </a:spcBef>
              <a:spcAft>
                <a:spcPts val="0"/>
              </a:spcAft>
              <a:buClrTx/>
              <a:buSzTx/>
              <a:buFontTx/>
              <a:buNone/>
              <a:defRPr/>
            </a:pPr>
            <a:endParaRPr kumimoji="0" lang="en-US" altLang="zh-CN" sz="6600" b="1" i="0" spc="700" baseline="0" noProof="0" dirty="0">
              <a:ln>
                <a:noFill/>
              </a:ln>
              <a:solidFill>
                <a:schemeClr val="accent1"/>
              </a:solidFill>
              <a:effectLst/>
              <a:uLnTx/>
              <a:uFillTx/>
              <a:latin typeface="Arial" panose="020B0604020202020204" pitchFamily="34" charset="0"/>
              <a:ea typeface="微软雅黑" panose="020B0503020204020204" charset="-122"/>
              <a:cs typeface="+mj-cs"/>
            </a:endParaRPr>
          </a:p>
        </p:txBody>
      </p:sp>
      <p:sp>
        <p:nvSpPr>
          <p:cNvPr id="12" name="文本占位符 11"/>
          <p:cNvSpPr>
            <a:spLocks noGrp="1"/>
          </p:cNvSpPr>
          <p:nvPr>
            <p:ph type="body" sz="quarter" idx="14" hasCustomPrompt="1"/>
            <p:custDataLst>
              <p:tags r:id="rId10"/>
            </p:custDataLst>
          </p:nvPr>
        </p:nvSpPr>
        <p:spPr>
          <a:xfrm>
            <a:off x="4994275" y="2581275"/>
            <a:ext cx="4413250" cy="1168400"/>
          </a:xfrm>
        </p:spPr>
        <p:txBody>
          <a:bodyPr>
            <a:noAutofit/>
          </a:bodyPr>
          <a:lstStyle>
            <a:lvl1pPr marL="0" indent="0" algn="dist">
              <a:buNone/>
              <a:defRPr sz="6600" b="1" baseline="0">
                <a:solidFill>
                  <a:schemeClr val="accent1"/>
                </a:solidFill>
              </a:defRPr>
            </a:lvl1pPr>
          </a:lstStyle>
          <a:p>
            <a:pPr lvl="0"/>
            <a:r>
              <a:rPr lang="zh-CN" altLang="en-US" dirty="0"/>
              <a:t>编辑文本</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716045"/>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9"/>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10"/>
            </p:custDataLst>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3"/>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716045"/>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9"/>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10"/>
            </p:custDataLst>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3"/>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10" name="图片 9"/>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716045"/>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669930" y="952508"/>
            <a:ext cx="5283242" cy="381003"/>
          </a:xfrm>
        </p:spPr>
        <p:txBody>
          <a:bodyPr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6235750" y="952508"/>
            <a:ext cx="5283242" cy="381003"/>
          </a:xfrm>
        </p:spPr>
        <p:txBody>
          <a:bodyPr vert="horz"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sym typeface="+mn-ea"/>
              </a:rPr>
              <a:t>单击此处编辑文本</a:t>
            </a:r>
            <a:endParaRPr dirty="0">
              <a:sym typeface="+mn-ea"/>
            </a:endParaRPr>
          </a:p>
        </p:txBody>
      </p:sp>
      <p:sp>
        <p:nvSpPr>
          <p:cNvPr id="6" name="内容占位符 5"/>
          <p:cNvSpPr>
            <a:spLocks noGrp="1"/>
          </p:cNvSpPr>
          <p:nvPr>
            <p:ph sz="quarter" idx="4"/>
            <p:custDataLst>
              <p:tags r:id="rId12"/>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5"/>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email"/>
          <a:stretch>
            <a:fillRect/>
          </a:stretch>
        </p:blipFill>
        <p:spPr>
          <a:xfrm>
            <a:off x="7498080" y="1291590"/>
            <a:ext cx="4389120" cy="4274820"/>
          </a:xfrm>
          <a:prstGeom prst="rect">
            <a:avLst/>
          </a:prstGeom>
        </p:spPr>
      </p:pic>
      <p:sp>
        <p:nvSpPr>
          <p:cNvPr id="7" name="矩形 6"/>
          <p:cNvSpPr/>
          <p:nvPr userDrawn="1">
            <p:custDataLst>
              <p:tags r:id="rId5"/>
            </p:custDataLst>
          </p:nvPr>
        </p:nvSpPr>
        <p:spPr>
          <a:xfrm>
            <a:off x="0" y="0"/>
            <a:ext cx="7315200"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6" name="图片 5"/>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0" y="6141955"/>
            <a:ext cx="720090" cy="716045"/>
          </a:xfrm>
          <a:prstGeom prst="rect">
            <a:avLst/>
          </a:prstGeom>
        </p:spPr>
      </p:pic>
      <p:sp>
        <p:nvSpPr>
          <p:cNvPr id="2" name="标题 1"/>
          <p:cNvSpPr>
            <a:spLocks noGrp="1"/>
          </p:cNvSpPr>
          <p:nvPr>
            <p:ph type="title"/>
            <p:custDataLst>
              <p:tags r:id="rId9"/>
            </p:custDataLst>
          </p:nvPr>
        </p:nvSpPr>
        <p:spPr/>
        <p:txBody>
          <a:bodyPr vert="horz"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0" i="0" u="none" strike="noStrike" kern="1200" cap="none" spc="200" normalizeH="0" baseline="0" noProof="1" dirty="0">
                <a:solidFill>
                  <a:schemeClr val="tx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716045"/>
          </a:xfrm>
          <a:prstGeom prst="rect">
            <a:avLst/>
          </a:prstGeom>
        </p:spPr>
      </p:pic>
      <p:sp>
        <p:nvSpPr>
          <p:cNvPr id="2" name="标题 1"/>
          <p:cNvSpPr>
            <a:spLocks noGrp="1"/>
          </p:cNvSpPr>
          <p:nvPr>
            <p:ph type="title"/>
            <p:custDataLst>
              <p:tags r:id="rId8"/>
            </p:custDataLst>
          </p:nvPr>
        </p:nvSpPr>
        <p:spPr>
          <a:xfrm>
            <a:off x="669930" y="443234"/>
            <a:ext cx="10852237" cy="441964"/>
          </a:xfrm>
        </p:spPr>
        <p:txBody>
          <a:bodyPr vert="horz"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11"/>
            </p:custDataLst>
          </p:nvPr>
        </p:nvSpPr>
        <p:spPr/>
        <p:txBody>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p:txBody>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716045"/>
          </a:xfrm>
          <a:prstGeom prst="rect">
            <a:avLst/>
          </a:prstGeom>
        </p:spPr>
      </p:pic>
      <p:sp>
        <p:nvSpPr>
          <p:cNvPr id="2" name="竖排标题 1"/>
          <p:cNvSpPr>
            <a:spLocks noGrp="1"/>
          </p:cNvSpPr>
          <p:nvPr>
            <p:ph type="title" orient="vert"/>
            <p:custDataLst>
              <p:tags r:id="rId8"/>
            </p:custDataLst>
          </p:nvPr>
        </p:nvSpPr>
        <p:spPr>
          <a:xfrm>
            <a:off x="10571135" y="952508"/>
            <a:ext cx="950984" cy="5388907"/>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716045"/>
          </a:xfrm>
          <a:prstGeom prst="rect">
            <a:avLst/>
          </a:prstGeom>
        </p:spPr>
      </p:pic>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email"/>
          <a:stretch>
            <a:fillRect/>
          </a:stretch>
        </p:blipFill>
        <p:spPr>
          <a:xfrm>
            <a:off x="0" y="1397000"/>
            <a:ext cx="2086332" cy="4064000"/>
          </a:xfrm>
          <a:prstGeom prst="rect">
            <a:avLst/>
          </a:prstGeom>
        </p:spPr>
      </p:pic>
      <p:pic>
        <p:nvPicPr>
          <p:cNvPr id="6" name="图片 5"/>
          <p:cNvPicPr/>
          <p:nvPr userDrawn="1">
            <p:custDataLst>
              <p:tags r:id="rId5"/>
            </p:custDataLst>
          </p:nvPr>
        </p:nvPicPr>
        <p:blipFill>
          <a:blip r:embed="rId6" r:link="rId7" cstate="email"/>
          <a:stretch>
            <a:fillRect/>
          </a:stretch>
        </p:blipFill>
        <p:spPr>
          <a:xfrm>
            <a:off x="10105668" y="1397000"/>
            <a:ext cx="2086332" cy="4064000"/>
          </a:xfrm>
          <a:prstGeom prst="rect">
            <a:avLst/>
          </a:prstGeom>
        </p:spPr>
      </p:pic>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p:ph type="title" idx="13" hasCustomPrompt="1"/>
            <p:custDataLst>
              <p:tags r:id="rId11"/>
            </p:custDataLst>
          </p:nvPr>
        </p:nvSpPr>
        <p:spPr>
          <a:xfrm>
            <a:off x="3412490" y="2466975"/>
            <a:ext cx="5365750" cy="1398905"/>
          </a:xfrm>
        </p:spPr>
        <p:txBody>
          <a:bodyPr vert="horz" lIns="90000" tIns="46800" rIns="90000" bIns="0" rtlCol="0" anchor="b" anchorCtr="0">
            <a:normAutofit/>
          </a:bodyPr>
          <a:lstStyle>
            <a:lvl1pPr>
              <a:defRPr lang="zh-CN" altLang="en-US" sz="8000" b="0" spc="10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pPr marL="0" lvl="0" algn="dist"/>
            <a:r>
              <a:rPr lang="zh-CN" altLang="en-US" dirty="0"/>
              <a:t>编辑标题</a:t>
            </a:r>
            <a:endParaRPr lang="zh-CN" altLang="en-US" dirty="0"/>
          </a:p>
        </p:txBody>
      </p:sp>
      <p:sp>
        <p:nvSpPr>
          <p:cNvPr id="8" name="文本占位符 7"/>
          <p:cNvSpPr>
            <a:spLocks noGrp="1"/>
          </p:cNvSpPr>
          <p:nvPr>
            <p:ph type="body" idx="14" hasCustomPrompt="1"/>
            <p:custDataLst>
              <p:tags r:id="rId12"/>
            </p:custDataLst>
          </p:nvPr>
        </p:nvSpPr>
        <p:spPr>
          <a:xfrm>
            <a:off x="3413125" y="4204334"/>
            <a:ext cx="5365115" cy="788400"/>
          </a:xfrm>
        </p:spPr>
        <p:txBody>
          <a:bodyPr vert="horz" wrap="square" lIns="90000" tIns="0" rIns="90000" bIns="46800" rtlCol="0" anchor="t" anchorCtr="0">
            <a:normAutofit/>
          </a:bodyPr>
          <a:lstStyle>
            <a:lvl1pPr>
              <a:defRPr lang="zh-CN" altLang="en-US" sz="2000" spc="200">
                <a:ln>
                  <a:noFill/>
                </a:ln>
                <a:solidFill>
                  <a:schemeClr val="tx1">
                    <a:lumMod val="65000"/>
                    <a:lumOff val="35000"/>
                  </a:schemeClr>
                </a:solidFill>
                <a:effectLst/>
                <a:uLnTx/>
                <a:latin typeface="Arial" panose="020B0604020202020204" pitchFamily="34" charset="0"/>
                <a:ea typeface="微软雅黑" panose="020B0503020204020204" charset="-122"/>
                <a:cs typeface="微软雅黑" panose="020B0503020204020204" charset="-122"/>
              </a:defRPr>
            </a:lvl1pPr>
          </a:lstStyle>
          <a:p>
            <a:pPr marL="0" lvl="0" indent="0" algn="ctr">
              <a:lnSpc>
                <a:spcPct val="100000"/>
              </a:lnSpc>
              <a:spcAft>
                <a:spcPts val="0"/>
              </a:spcAft>
              <a:buClrTx/>
              <a:buSzTx/>
              <a:buNone/>
            </a:pPr>
            <a:r>
              <a:rPr lang="zh-CN" altLang="en-US" dirty="0"/>
              <a:t>单击此处编辑副标题</a:t>
            </a:r>
            <a:endParaRPr lang="zh-CN" altLang="en-US" dirty="0"/>
          </a:p>
        </p:txBody>
      </p:sp>
      <p:cxnSp>
        <p:nvCxnSpPr>
          <p:cNvPr id="9" name="直接连接符 8"/>
          <p:cNvCxnSpPr/>
          <p:nvPr userDrawn="1">
            <p:custDataLst>
              <p:tags r:id="rId13"/>
            </p:custDataLst>
          </p:nvPr>
        </p:nvCxnSpPr>
        <p:spPr>
          <a:xfrm>
            <a:off x="3355340" y="4001135"/>
            <a:ext cx="5480050" cy="0"/>
          </a:xfrm>
          <a:prstGeom prst="line">
            <a:avLst/>
          </a:prstGeom>
          <a:ln>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716045"/>
          </a:xfrm>
          <a:prstGeom prst="rect">
            <a:avLst/>
          </a:prstGeom>
        </p:spPr>
      </p:pic>
      <p:sp>
        <p:nvSpPr>
          <p:cNvPr id="2" name="标题 1"/>
          <p:cNvSpPr>
            <a:spLocks noGrp="1"/>
          </p:cNvSpPr>
          <p:nvPr>
            <p:ph type="title"/>
            <p:custDataLst>
              <p:tags r:id="rId8"/>
            </p:custDataLst>
          </p:nvPr>
        </p:nvSpPr>
        <p:spPr/>
        <p:txBody>
          <a:bodyPr/>
          <a:lstStyle>
            <a:lvl1pPr>
              <a:defRPr b="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92075" y="303809"/>
            <a:ext cx="11607851" cy="625038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716045"/>
          </a:xfrm>
          <a:prstGeom prst="rect">
            <a:avLst/>
          </a:prstGeom>
        </p:spPr>
      </p:pic>
      <p:sp>
        <p:nvSpPr>
          <p:cNvPr id="2" name="标题 1"/>
          <p:cNvSpPr>
            <a:spLocks noGrp="1"/>
          </p:cNvSpPr>
          <p:nvPr>
            <p:ph type="title" hasCustomPrompt="1"/>
            <p:custDataLst>
              <p:tags r:id="rId9"/>
            </p:custDataLst>
          </p:nvPr>
        </p:nvSpPr>
        <p:spPr>
          <a:xfrm>
            <a:off x="1281600" y="1249200"/>
            <a:ext cx="9626400" cy="723600"/>
          </a:xfrm>
        </p:spPr>
        <p:txBody>
          <a:bodyPr anchor="ctr"/>
          <a:lstStyle>
            <a:lvl1pPr>
              <a:defRPr sz="3200" b="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10" name="图片 9"/>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716045"/>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669930" y="952508"/>
            <a:ext cx="5283242" cy="381003"/>
          </a:xfrm>
        </p:spPr>
        <p:txBody>
          <a:bodyPr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6235750" y="952508"/>
            <a:ext cx="5283242" cy="381003"/>
          </a:xfrm>
        </p:spPr>
        <p:txBody>
          <a:bodyPr vert="horz"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sym typeface="+mn-ea"/>
              </a:rPr>
              <a:t>单击此处编辑文本</a:t>
            </a:r>
            <a:endParaRPr dirty="0">
              <a:sym typeface="+mn-ea"/>
            </a:endParaRPr>
          </a:p>
        </p:txBody>
      </p:sp>
      <p:sp>
        <p:nvSpPr>
          <p:cNvPr id="6" name="内容占位符 5"/>
          <p:cNvSpPr>
            <a:spLocks noGrp="1"/>
          </p:cNvSpPr>
          <p:nvPr>
            <p:ph sz="quarter" idx="4"/>
            <p:custDataLst>
              <p:tags r:id="rId12"/>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5"/>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482460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anchor="ctr" anchorCtr="0"/>
          <a:lstStyle>
            <a:lvl1pPr>
              <a:defRPr sz="3600" b="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2000" cy="266433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716045"/>
          </a:xfrm>
          <a:prstGeom prst="rect">
            <a:avLst/>
          </a:prstGeom>
        </p:spPr>
      </p:pic>
      <p:sp>
        <p:nvSpPr>
          <p:cNvPr id="2" name="标题 1"/>
          <p:cNvSpPr>
            <a:spLocks noGrp="1"/>
          </p:cNvSpPr>
          <p:nvPr>
            <p:ph type="title"/>
            <p:custDataLst>
              <p:tags r:id="rId9"/>
            </p:custDataLst>
          </p:nvPr>
        </p:nvSpPr>
        <p:spPr>
          <a:xfrm>
            <a:off x="612000" y="781200"/>
            <a:ext cx="10976400" cy="626400"/>
          </a:xfrm>
        </p:spPr>
        <p:txBody>
          <a:bodyPr anchor="ctr"/>
          <a:lstStyle>
            <a:lvl1pPr algn="ctr">
              <a:defRPr sz="3600" b="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5028971"/>
            <a:ext cx="12192000" cy="18290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716045"/>
          </a:xfrm>
          <a:prstGeom prst="rect">
            <a:avLst/>
          </a:prstGeom>
        </p:spPr>
      </p:pic>
      <p:sp>
        <p:nvSpPr>
          <p:cNvPr id="2" name="标题 1"/>
          <p:cNvSpPr>
            <a:spLocks noGrp="1"/>
          </p:cNvSpPr>
          <p:nvPr>
            <p:ph type="title"/>
            <p:custDataLst>
              <p:tags r:id="rId9"/>
            </p:custDataLst>
          </p:nvPr>
        </p:nvSpPr>
        <p:spPr>
          <a:xfrm>
            <a:off x="604800" y="669600"/>
            <a:ext cx="10976400" cy="565200"/>
          </a:xfrm>
        </p:spPr>
        <p:txBody>
          <a:bodyPr anchor="ctr" anchorCtr="0"/>
          <a:lstStyle>
            <a:lvl1pPr algn="ctr">
              <a:defRPr sz="3200" b="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pic>
        <p:nvPicPr>
          <p:cNvPr id="10" name="图片 9"/>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0" y="6141955"/>
            <a:ext cx="720090" cy="716045"/>
          </a:xfrm>
          <a:prstGeom prst="rect">
            <a:avLst/>
          </a:prstGeom>
        </p:spPr>
      </p:pic>
      <p:sp>
        <p:nvSpPr>
          <p:cNvPr id="2" name="标题 1"/>
          <p:cNvSpPr>
            <a:spLocks noGrp="1"/>
          </p:cNvSpPr>
          <p:nvPr>
            <p:ph type="title"/>
            <p:custDataLst>
              <p:tags r:id="rId9"/>
            </p:custDataLst>
          </p:nvPr>
        </p:nvSpPr>
        <p:spPr>
          <a:xfrm>
            <a:off x="579600" y="237600"/>
            <a:ext cx="11037600" cy="441964"/>
          </a:xfrm>
        </p:spPr>
        <p:txBody>
          <a:bodyPr/>
          <a:lstStyle>
            <a:lvl1pPr>
              <a:defRPr b="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3691"/>
            <a:ext cx="12192000" cy="495061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p:nvPr userDrawn="1">
            <p:custDataLst>
              <p:tags r:id="rId3"/>
            </p:custDataLst>
          </p:nvPr>
        </p:nvPicPr>
        <p:blipFill>
          <a:blip r:embed="rId4" r:link="rId5">
            <a:extLst>
              <a:ext uri="{28A0092B-C50C-407E-A947-70E740481C1C}">
                <a14:useLocalDpi xmlns:a14="http://schemas.microsoft.com/office/drawing/2010/main" val="0"/>
              </a:ext>
            </a:extLst>
          </a:blip>
          <a:stretch>
            <a:fillRect/>
          </a:stretch>
        </p:blipFill>
        <p:spPr>
          <a:xfrm>
            <a:off x="10571797" y="5237797"/>
            <a:ext cx="1620202" cy="1620202"/>
          </a:xfrm>
          <a:prstGeom prst="rect">
            <a:avLst/>
          </a:prstGeom>
        </p:spPr>
      </p:pic>
      <p:pic>
        <p:nvPicPr>
          <p:cNvPr id="8" name="图片 7"/>
          <p:cNvPicPr/>
          <p:nvPr userDrawn="1">
            <p:custDataLst>
              <p:tags r:id="rId6"/>
            </p:custDataLst>
          </p:nvPr>
        </p:nvPicPr>
        <p:blipFill>
          <a:blip r:embed="rId7" r:link="rId8">
            <a:extLst>
              <a:ext uri="{28A0092B-C50C-407E-A947-70E740481C1C}">
                <a14:useLocalDpi xmlns:a14="http://schemas.microsoft.com/office/drawing/2010/main" val="0"/>
              </a:ext>
            </a:extLst>
          </a:blip>
          <a:stretch>
            <a:fillRect/>
          </a:stretch>
        </p:blipFill>
        <p:spPr>
          <a:xfrm>
            <a:off x="0" y="5246900"/>
            <a:ext cx="1620202" cy="1611100"/>
          </a:xfrm>
          <a:prstGeom prst="rect">
            <a:avLst/>
          </a:prstGeom>
        </p:spPr>
      </p:pic>
      <p:sp>
        <p:nvSpPr>
          <p:cNvPr id="2" name="标题 1"/>
          <p:cNvSpPr>
            <a:spLocks noGrp="1"/>
          </p:cNvSpPr>
          <p:nvPr>
            <p:ph type="title" hasCustomPrompt="1"/>
            <p:custDataLst>
              <p:tags r:id="rId9"/>
            </p:custDataLst>
          </p:nvPr>
        </p:nvSpPr>
        <p:spPr>
          <a:xfrm>
            <a:off x="1522800" y="1339200"/>
            <a:ext cx="9144000" cy="2386800"/>
          </a:xfrm>
        </p:spPr>
        <p:txBody>
          <a:bodyPr anchor="b"/>
          <a:lstStyle>
            <a:lvl1pPr algn="ctr">
              <a:defRPr sz="6000" b="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79AD360-495A-4068-8558-ABA58D965BE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5998F2-6435-4942-9660-A9F0A23B7D0C}" type="slidenum">
              <a:rPr lang="zh-CN" altLang="en-US" smtClean="0"/>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79AD360-495A-4068-8558-ABA58D965BE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5998F2-6435-4942-9660-A9F0A23B7D0C}" type="slidenum">
              <a:rPr lang="zh-CN" altLang="en-US" smtClean="0"/>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A79AD360-495A-4068-8558-ABA58D965BE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5998F2-6435-4942-9660-A9F0A23B7D0C}" type="slidenum">
              <a:rPr lang="zh-CN" altLang="en-US" smtClean="0"/>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A79AD360-495A-4068-8558-ABA58D965BE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5998F2-6435-4942-9660-A9F0A23B7D0C}" type="slidenum">
              <a:rPr lang="zh-CN" altLang="en-US" smtClean="0"/>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A79AD360-495A-4068-8558-ABA58D965BE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F5998F2-6435-4942-9660-A9F0A23B7D0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email"/>
          <a:stretch>
            <a:fillRect/>
          </a:stretch>
        </p:blipFill>
        <p:spPr>
          <a:xfrm>
            <a:off x="7498080" y="1291590"/>
            <a:ext cx="4389120" cy="4274820"/>
          </a:xfrm>
          <a:prstGeom prst="rect">
            <a:avLst/>
          </a:prstGeom>
        </p:spPr>
      </p:pic>
      <p:sp>
        <p:nvSpPr>
          <p:cNvPr id="7" name="矩形 6"/>
          <p:cNvSpPr/>
          <p:nvPr userDrawn="1">
            <p:custDataLst>
              <p:tags r:id="rId5"/>
            </p:custDataLst>
          </p:nvPr>
        </p:nvSpPr>
        <p:spPr>
          <a:xfrm>
            <a:off x="0" y="0"/>
            <a:ext cx="7315200"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0" y="6141955"/>
            <a:ext cx="720090" cy="716045"/>
          </a:xfrm>
          <a:prstGeom prst="rect">
            <a:avLst/>
          </a:prstGeom>
        </p:spPr>
      </p:pic>
      <p:sp>
        <p:nvSpPr>
          <p:cNvPr id="2" name="标题 1"/>
          <p:cNvSpPr>
            <a:spLocks noGrp="1"/>
          </p:cNvSpPr>
          <p:nvPr>
            <p:ph type="title"/>
            <p:custDataLst>
              <p:tags r:id="rId9"/>
            </p:custDataLst>
          </p:nvPr>
        </p:nvSpPr>
        <p:spPr/>
        <p:txBody>
          <a:bodyPr vert="horz"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0" i="0" u="none" strike="noStrike" kern="1200" cap="none" spc="200" normalizeH="0" baseline="0" noProof="1" dirty="0">
                <a:solidFill>
                  <a:schemeClr val="tx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79AD360-495A-4068-8558-ABA58D965BE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F5998F2-6435-4942-9660-A9F0A23B7D0C}" type="slidenum">
              <a:rPr lang="zh-CN" altLang="en-US" smtClean="0"/>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79AD360-495A-4068-8558-ABA58D965BE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F5998F2-6435-4942-9660-A9F0A23B7D0C}" type="slidenum">
              <a:rPr lang="zh-CN" altLang="en-US" smtClean="0"/>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79AD360-495A-4068-8558-ABA58D965BE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5998F2-6435-4942-9660-A9F0A23B7D0C}" type="slidenum">
              <a:rPr lang="zh-CN" altLang="en-US" smtClean="0"/>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79AD360-495A-4068-8558-ABA58D965BE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5998F2-6435-4942-9660-A9F0A23B7D0C}" type="slidenum">
              <a:rPr lang="zh-CN" altLang="en-US" smtClean="0"/>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79AD360-495A-4068-8558-ABA58D965BE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5998F2-6435-4942-9660-A9F0A23B7D0C}" type="slidenum">
              <a:rPr lang="zh-CN" altLang="en-US" smtClean="0"/>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79AD360-495A-4068-8558-ABA58D965BE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5998F2-6435-4942-9660-A9F0A23B7D0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716045"/>
          </a:xfrm>
          <a:prstGeom prst="rect">
            <a:avLst/>
          </a:prstGeom>
        </p:spPr>
      </p:pic>
      <p:sp>
        <p:nvSpPr>
          <p:cNvPr id="2" name="标题 1"/>
          <p:cNvSpPr>
            <a:spLocks noGrp="1"/>
          </p:cNvSpPr>
          <p:nvPr>
            <p:ph type="title"/>
            <p:custDataLst>
              <p:tags r:id="rId8"/>
            </p:custDataLst>
          </p:nvPr>
        </p:nvSpPr>
        <p:spPr>
          <a:xfrm>
            <a:off x="669930" y="443234"/>
            <a:ext cx="10852237" cy="441964"/>
          </a:xfrm>
        </p:spPr>
        <p:txBody>
          <a:bodyPr vert="horz"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11"/>
            </p:custDataLst>
          </p:nvPr>
        </p:nvSpPr>
        <p:spPr/>
        <p:txBody>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p:txBody>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716045"/>
          </a:xfrm>
          <a:prstGeom prst="rect">
            <a:avLst/>
          </a:prstGeom>
        </p:spPr>
      </p:pic>
      <p:sp>
        <p:nvSpPr>
          <p:cNvPr id="2" name="竖排标题 1"/>
          <p:cNvSpPr>
            <a:spLocks noGrp="1"/>
          </p:cNvSpPr>
          <p:nvPr>
            <p:ph type="title" orient="vert"/>
            <p:custDataLst>
              <p:tags r:id="rId8"/>
            </p:custDataLst>
          </p:nvPr>
        </p:nvSpPr>
        <p:spPr>
          <a:xfrm>
            <a:off x="10571135" y="952508"/>
            <a:ext cx="950984" cy="5388907"/>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45.xml"/><Relationship Id="rId23" Type="http://schemas.openxmlformats.org/officeDocument/2006/relationships/tags" Target="../tags/tag144.xml"/><Relationship Id="rId22" Type="http://schemas.openxmlformats.org/officeDocument/2006/relationships/tags" Target="../tags/tag143.xml"/><Relationship Id="rId21" Type="http://schemas.openxmlformats.org/officeDocument/2006/relationships/tags" Target="../tags/tag142.xml"/><Relationship Id="rId20" Type="http://schemas.openxmlformats.org/officeDocument/2006/relationships/tags" Target="../tags/tag141.xml"/><Relationship Id="rId2" Type="http://schemas.openxmlformats.org/officeDocument/2006/relationships/slideLayout" Target="../slideLayouts/slideLayout2.xml"/><Relationship Id="rId19" Type="http://schemas.openxmlformats.org/officeDocument/2006/relationships/tags" Target="../tags/tag140.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slideLayout" Target="../slideLayouts/slideLayout26.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5" Type="http://schemas.openxmlformats.org/officeDocument/2006/relationships/theme" Target="../theme/theme2.xml"/><Relationship Id="rId24" Type="http://schemas.openxmlformats.org/officeDocument/2006/relationships/tags" Target="../tags/tag290.xml"/><Relationship Id="rId23" Type="http://schemas.openxmlformats.org/officeDocument/2006/relationships/tags" Target="../tags/tag289.xml"/><Relationship Id="rId22" Type="http://schemas.openxmlformats.org/officeDocument/2006/relationships/tags" Target="../tags/tag288.xml"/><Relationship Id="rId21" Type="http://schemas.openxmlformats.org/officeDocument/2006/relationships/tags" Target="../tags/tag287.xml"/><Relationship Id="rId20" Type="http://schemas.openxmlformats.org/officeDocument/2006/relationships/tags" Target="../tags/tag286.xml"/><Relationship Id="rId2" Type="http://schemas.openxmlformats.org/officeDocument/2006/relationships/slideLayout" Target="../slideLayouts/slideLayout20.xml"/><Relationship Id="rId19" Type="http://schemas.openxmlformats.org/officeDocument/2006/relationships/tags" Target="../tags/tag285.xml"/><Relationship Id="rId18" Type="http://schemas.openxmlformats.org/officeDocument/2006/relationships/slideLayout" Target="../slideLayouts/slideLayout36.xml"/><Relationship Id="rId17" Type="http://schemas.openxmlformats.org/officeDocument/2006/relationships/slideLayout" Target="../slideLayouts/slideLayout35.xml"/><Relationship Id="rId16" Type="http://schemas.openxmlformats.org/officeDocument/2006/relationships/slideLayout" Target="../slideLayouts/slideLayout34.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slideLayout" Target="../slideLayouts/slideLayout44.xml"/><Relationship Id="rId7" Type="http://schemas.openxmlformats.org/officeDocument/2006/relationships/slideLayout" Target="../slideLayouts/slideLayout43.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5" Type="http://schemas.openxmlformats.org/officeDocument/2006/relationships/theme" Target="../theme/theme3.xml"/><Relationship Id="rId24" Type="http://schemas.openxmlformats.org/officeDocument/2006/relationships/tags" Target="../tags/tag435.xml"/><Relationship Id="rId23" Type="http://schemas.openxmlformats.org/officeDocument/2006/relationships/tags" Target="../tags/tag434.xml"/><Relationship Id="rId22" Type="http://schemas.openxmlformats.org/officeDocument/2006/relationships/tags" Target="../tags/tag433.xml"/><Relationship Id="rId21" Type="http://schemas.openxmlformats.org/officeDocument/2006/relationships/tags" Target="../tags/tag432.xml"/><Relationship Id="rId20" Type="http://schemas.openxmlformats.org/officeDocument/2006/relationships/tags" Target="../tags/tag431.xml"/><Relationship Id="rId2" Type="http://schemas.openxmlformats.org/officeDocument/2006/relationships/slideLayout" Target="../slideLayouts/slideLayout38.xml"/><Relationship Id="rId19" Type="http://schemas.openxmlformats.org/officeDocument/2006/relationships/tags" Target="../tags/tag430.xml"/><Relationship Id="rId18" Type="http://schemas.openxmlformats.org/officeDocument/2006/relationships/slideLayout" Target="../slideLayouts/slideLayout54.xml"/><Relationship Id="rId17" Type="http://schemas.openxmlformats.org/officeDocument/2006/relationships/slideLayout" Target="../slideLayouts/slideLayout53.xml"/><Relationship Id="rId16" Type="http://schemas.openxmlformats.org/officeDocument/2006/relationships/slideLayout" Target="../slideLayouts/slideLayout52.xml"/><Relationship Id="rId15" Type="http://schemas.openxmlformats.org/officeDocument/2006/relationships/slideLayout" Target="../slideLayouts/slideLayout51.xml"/><Relationship Id="rId14" Type="http://schemas.openxmlformats.org/officeDocument/2006/relationships/slideLayout" Target="../slideLayouts/slideLayout50.xml"/><Relationship Id="rId13" Type="http://schemas.openxmlformats.org/officeDocument/2006/relationships/slideLayout" Target="../slideLayouts/slideLayout49.xml"/><Relationship Id="rId12" Type="http://schemas.openxmlformats.org/officeDocument/2006/relationships/slideLayout" Target="../slideLayouts/slideLayout48.xml"/><Relationship Id="rId11" Type="http://schemas.openxmlformats.org/officeDocument/2006/relationships/slideLayout" Target="../slideLayouts/slideLayout47.xml"/><Relationship Id="rId10" Type="http://schemas.openxmlformats.org/officeDocument/2006/relationships/slideLayout" Target="../slideLayouts/slideLayout46.xml"/><Relationship Id="rId1"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63.xml"/><Relationship Id="rId8" Type="http://schemas.openxmlformats.org/officeDocument/2006/relationships/slideLayout" Target="../slideLayouts/slideLayout62.xml"/><Relationship Id="rId7" Type="http://schemas.openxmlformats.org/officeDocument/2006/relationships/slideLayout" Target="../slideLayouts/slideLayout61.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 Id="rId3" Type="http://schemas.openxmlformats.org/officeDocument/2006/relationships/slideLayout" Target="../slideLayouts/slideLayout57.xml"/><Relationship Id="rId2" Type="http://schemas.openxmlformats.org/officeDocument/2006/relationships/slideLayout" Target="../slideLayouts/slideLayout56.xml"/><Relationship Id="rId12" Type="http://schemas.openxmlformats.org/officeDocument/2006/relationships/theme" Target="../theme/theme4.xml"/><Relationship Id="rId11" Type="http://schemas.openxmlformats.org/officeDocument/2006/relationships/slideLayout" Target="../slideLayouts/slideLayout65.xml"/><Relationship Id="rId10" Type="http://schemas.openxmlformats.org/officeDocument/2006/relationships/slideLayout" Target="../slideLayouts/slideLayout64.xml"/><Relationship Id="rId1"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400" b="0"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txStyles>
    <p:titleStyle>
      <a:lvl1pPr algn="l" defTabSz="914400" rtl="0" eaLnBrk="1" fontAlgn="auto" latinLnBrk="0" hangingPunct="1">
        <a:lnSpc>
          <a:spcPct val="100000"/>
        </a:lnSpc>
        <a:spcBef>
          <a:spcPct val="0"/>
        </a:spcBef>
        <a:buNone/>
        <a:defRPr sz="2400" b="0"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Lst>
  <p:txStyles>
    <p:titleStyle>
      <a:lvl1pPr algn="l" defTabSz="914400" rtl="0" eaLnBrk="1" fontAlgn="auto" latinLnBrk="0" hangingPunct="1">
        <a:lnSpc>
          <a:spcPct val="100000"/>
        </a:lnSpc>
        <a:spcBef>
          <a:spcPct val="0"/>
        </a:spcBef>
        <a:buNone/>
        <a:defRPr sz="2400" b="0"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9AD360-495A-4068-8558-ABA58D965BE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998F2-6435-4942-9660-A9F0A23B7D0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9.xml"/><Relationship Id="rId6" Type="http://schemas.openxmlformats.org/officeDocument/2006/relationships/tags" Target="../tags/tag439.xml"/><Relationship Id="rId5" Type="http://schemas.openxmlformats.org/officeDocument/2006/relationships/image" Target="../media/image5.png"/><Relationship Id="rId4" Type="http://schemas.openxmlformats.org/officeDocument/2006/relationships/image" Target="../media/image7.jpeg"/><Relationship Id="rId3" Type="http://schemas.openxmlformats.org/officeDocument/2006/relationships/tags" Target="../tags/tag438.xml"/><Relationship Id="rId2" Type="http://schemas.openxmlformats.org/officeDocument/2006/relationships/tags" Target="../tags/tag437.xml"/><Relationship Id="rId1" Type="http://schemas.openxmlformats.org/officeDocument/2006/relationships/tags" Target="../tags/tag436.xml"/></Relationships>
</file>

<file path=ppt/slides/_rels/slide10.xml.rels><?xml version="1.0" encoding="UTF-8" standalone="yes"?>
<Relationships xmlns="http://schemas.openxmlformats.org/package/2006/relationships"><Relationship Id="rId9" Type="http://schemas.openxmlformats.org/officeDocument/2006/relationships/tags" Target="../tags/tag515.xml"/><Relationship Id="rId8" Type="http://schemas.openxmlformats.org/officeDocument/2006/relationships/tags" Target="../tags/tag514.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513.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512.xml"/><Relationship Id="rId15" Type="http://schemas.openxmlformats.org/officeDocument/2006/relationships/slideLayout" Target="../slideLayouts/slideLayout25.xml"/><Relationship Id="rId14" Type="http://schemas.openxmlformats.org/officeDocument/2006/relationships/tags" Target="../tags/tag517.xml"/><Relationship Id="rId13" Type="http://schemas.openxmlformats.org/officeDocument/2006/relationships/image" Target="../media/image9.png"/><Relationship Id="rId12" Type="http://schemas.openxmlformats.org/officeDocument/2006/relationships/image" Target="../media/image8.png"/><Relationship Id="rId11" Type="http://schemas.openxmlformats.org/officeDocument/2006/relationships/image" Target="../media/image5.png"/><Relationship Id="rId10" Type="http://schemas.openxmlformats.org/officeDocument/2006/relationships/tags" Target="../tags/tag516.xml"/><Relationship Id="rId1" Type="http://schemas.openxmlformats.org/officeDocument/2006/relationships/tags" Target="../tags/tag511.xml"/></Relationships>
</file>

<file path=ppt/slides/_rels/slide11.xml.rels><?xml version="1.0" encoding="UTF-8" standalone="yes"?>
<Relationships xmlns="http://schemas.openxmlformats.org/package/2006/relationships"><Relationship Id="rId9" Type="http://schemas.openxmlformats.org/officeDocument/2006/relationships/tags" Target="../tags/tag522.xml"/><Relationship Id="rId8" Type="http://schemas.openxmlformats.org/officeDocument/2006/relationships/tags" Target="../tags/tag521.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520.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519.xml"/><Relationship Id="rId13" Type="http://schemas.openxmlformats.org/officeDocument/2006/relationships/slideLayout" Target="../slideLayouts/slideLayout25.xml"/><Relationship Id="rId12" Type="http://schemas.openxmlformats.org/officeDocument/2006/relationships/tags" Target="../tags/tag524.xml"/><Relationship Id="rId11" Type="http://schemas.openxmlformats.org/officeDocument/2006/relationships/image" Target="../media/image5.png"/><Relationship Id="rId10" Type="http://schemas.openxmlformats.org/officeDocument/2006/relationships/tags" Target="../tags/tag523.xml"/><Relationship Id="rId1" Type="http://schemas.openxmlformats.org/officeDocument/2006/relationships/tags" Target="../tags/tag518.xml"/></Relationships>
</file>

<file path=ppt/slides/_rels/slide12.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528.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527.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526.xml"/><Relationship Id="rId16" Type="http://schemas.openxmlformats.org/officeDocument/2006/relationships/slideLayout" Target="../slideLayouts/slideLayout25.xml"/><Relationship Id="rId15" Type="http://schemas.openxmlformats.org/officeDocument/2006/relationships/tags" Target="../tags/tag534.xml"/><Relationship Id="rId14" Type="http://schemas.openxmlformats.org/officeDocument/2006/relationships/tags" Target="../tags/tag533.xml"/><Relationship Id="rId13" Type="http://schemas.openxmlformats.org/officeDocument/2006/relationships/tags" Target="../tags/tag532.xml"/><Relationship Id="rId12" Type="http://schemas.openxmlformats.org/officeDocument/2006/relationships/tags" Target="../tags/tag531.xml"/><Relationship Id="rId11" Type="http://schemas.openxmlformats.org/officeDocument/2006/relationships/tags" Target="../tags/tag530.xml"/><Relationship Id="rId10" Type="http://schemas.openxmlformats.org/officeDocument/2006/relationships/tags" Target="../tags/tag529.xml"/><Relationship Id="rId1" Type="http://schemas.openxmlformats.org/officeDocument/2006/relationships/tags" Target="../tags/tag525.xml"/></Relationships>
</file>

<file path=ppt/slides/_rels/slide13.xml.rels><?xml version="1.0" encoding="UTF-8" standalone="yes"?>
<Relationships xmlns="http://schemas.openxmlformats.org/package/2006/relationships"><Relationship Id="rId9" Type="http://schemas.openxmlformats.org/officeDocument/2006/relationships/tags" Target="../tags/tag539.xml"/><Relationship Id="rId8" Type="http://schemas.openxmlformats.org/officeDocument/2006/relationships/tags" Target="../tags/tag538.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537.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536.xml"/><Relationship Id="rId13" Type="http://schemas.openxmlformats.org/officeDocument/2006/relationships/slideLayout" Target="../slideLayouts/slideLayout25.xml"/><Relationship Id="rId12" Type="http://schemas.openxmlformats.org/officeDocument/2006/relationships/tags" Target="../tags/tag541.xml"/><Relationship Id="rId11" Type="http://schemas.openxmlformats.org/officeDocument/2006/relationships/image" Target="../media/image5.png"/><Relationship Id="rId10" Type="http://schemas.openxmlformats.org/officeDocument/2006/relationships/tags" Target="../tags/tag540.xml"/><Relationship Id="rId1" Type="http://schemas.openxmlformats.org/officeDocument/2006/relationships/tags" Target="../tags/tag535.xml"/></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1.xml"/><Relationship Id="rId4" Type="http://schemas.openxmlformats.org/officeDocument/2006/relationships/tags" Target="../tags/tag544.xml"/><Relationship Id="rId3" Type="http://schemas.openxmlformats.org/officeDocument/2006/relationships/image" Target="../media/image5.png"/><Relationship Id="rId2" Type="http://schemas.openxmlformats.org/officeDocument/2006/relationships/tags" Target="../tags/tag543.xml"/><Relationship Id="rId1" Type="http://schemas.openxmlformats.org/officeDocument/2006/relationships/tags" Target="../tags/tag542.xml"/></Relationships>
</file>

<file path=ppt/slides/_rels/slide15.xml.rels><?xml version="1.0" encoding="UTF-8" standalone="yes"?>
<Relationships xmlns="http://schemas.openxmlformats.org/package/2006/relationships"><Relationship Id="rId9" Type="http://schemas.openxmlformats.org/officeDocument/2006/relationships/tags" Target="../tags/tag549.xml"/><Relationship Id="rId8" Type="http://schemas.openxmlformats.org/officeDocument/2006/relationships/tags" Target="../tags/tag548.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547.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546.xml"/><Relationship Id="rId17" Type="http://schemas.openxmlformats.org/officeDocument/2006/relationships/slideLayout" Target="../slideLayouts/slideLayout25.xml"/><Relationship Id="rId16" Type="http://schemas.openxmlformats.org/officeDocument/2006/relationships/tags" Target="../tags/tag555.xml"/><Relationship Id="rId15" Type="http://schemas.openxmlformats.org/officeDocument/2006/relationships/tags" Target="../tags/tag554.xml"/><Relationship Id="rId14" Type="http://schemas.openxmlformats.org/officeDocument/2006/relationships/image" Target="../media/image5.png"/><Relationship Id="rId13" Type="http://schemas.openxmlformats.org/officeDocument/2006/relationships/tags" Target="../tags/tag553.xml"/><Relationship Id="rId12" Type="http://schemas.openxmlformats.org/officeDocument/2006/relationships/tags" Target="../tags/tag552.xml"/><Relationship Id="rId11" Type="http://schemas.openxmlformats.org/officeDocument/2006/relationships/tags" Target="../tags/tag551.xml"/><Relationship Id="rId10" Type="http://schemas.openxmlformats.org/officeDocument/2006/relationships/tags" Target="../tags/tag550.xml"/><Relationship Id="rId1" Type="http://schemas.openxmlformats.org/officeDocument/2006/relationships/tags" Target="../tags/tag545.xml"/></Relationships>
</file>

<file path=ppt/slides/_rels/slide16.xml.rels><?xml version="1.0" encoding="UTF-8" standalone="yes"?>
<Relationships xmlns="http://schemas.openxmlformats.org/package/2006/relationships"><Relationship Id="rId9" Type="http://schemas.openxmlformats.org/officeDocument/2006/relationships/tags" Target="../tags/tag560.xml"/><Relationship Id="rId8" Type="http://schemas.openxmlformats.org/officeDocument/2006/relationships/tags" Target="../tags/tag559.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558.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4" Type="http://schemas.openxmlformats.org/officeDocument/2006/relationships/slideLayout" Target="../slideLayouts/slideLayout25.xml"/><Relationship Id="rId23" Type="http://schemas.openxmlformats.org/officeDocument/2006/relationships/tags" Target="../tags/tag573.xml"/><Relationship Id="rId22" Type="http://schemas.openxmlformats.org/officeDocument/2006/relationships/tags" Target="../tags/tag572.xml"/><Relationship Id="rId21" Type="http://schemas.openxmlformats.org/officeDocument/2006/relationships/image" Target="../media/image5.png"/><Relationship Id="rId20" Type="http://schemas.openxmlformats.org/officeDocument/2006/relationships/tags" Target="../tags/tag571.xml"/><Relationship Id="rId2" Type="http://schemas.openxmlformats.org/officeDocument/2006/relationships/tags" Target="../tags/tag557.xml"/><Relationship Id="rId19" Type="http://schemas.openxmlformats.org/officeDocument/2006/relationships/tags" Target="../tags/tag570.xml"/><Relationship Id="rId18" Type="http://schemas.openxmlformats.org/officeDocument/2006/relationships/tags" Target="../tags/tag569.xml"/><Relationship Id="rId17" Type="http://schemas.openxmlformats.org/officeDocument/2006/relationships/tags" Target="../tags/tag568.xml"/><Relationship Id="rId16" Type="http://schemas.openxmlformats.org/officeDocument/2006/relationships/tags" Target="../tags/tag567.xml"/><Relationship Id="rId15" Type="http://schemas.openxmlformats.org/officeDocument/2006/relationships/tags" Target="../tags/tag566.xml"/><Relationship Id="rId14" Type="http://schemas.openxmlformats.org/officeDocument/2006/relationships/tags" Target="../tags/tag565.xml"/><Relationship Id="rId13" Type="http://schemas.openxmlformats.org/officeDocument/2006/relationships/tags" Target="../tags/tag564.xml"/><Relationship Id="rId12" Type="http://schemas.openxmlformats.org/officeDocument/2006/relationships/tags" Target="../tags/tag563.xml"/><Relationship Id="rId11" Type="http://schemas.openxmlformats.org/officeDocument/2006/relationships/tags" Target="../tags/tag562.xml"/><Relationship Id="rId10" Type="http://schemas.openxmlformats.org/officeDocument/2006/relationships/tags" Target="../tags/tag561.xml"/><Relationship Id="rId1" Type="http://schemas.openxmlformats.org/officeDocument/2006/relationships/tags" Target="../tags/tag556.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1.xml"/><Relationship Id="rId4" Type="http://schemas.openxmlformats.org/officeDocument/2006/relationships/tags" Target="../tags/tag576.xml"/><Relationship Id="rId3" Type="http://schemas.openxmlformats.org/officeDocument/2006/relationships/image" Target="../media/image5.png"/><Relationship Id="rId2" Type="http://schemas.openxmlformats.org/officeDocument/2006/relationships/tags" Target="../tags/tag575.xml"/><Relationship Id="rId1" Type="http://schemas.openxmlformats.org/officeDocument/2006/relationships/tags" Target="../tags/tag574.xml"/></Relationships>
</file>

<file path=ppt/slides/_rels/slide18.xml.rels><?xml version="1.0" encoding="UTF-8" standalone="yes"?>
<Relationships xmlns="http://schemas.openxmlformats.org/package/2006/relationships"><Relationship Id="rId9" Type="http://schemas.openxmlformats.org/officeDocument/2006/relationships/tags" Target="../tags/tag585.xml"/><Relationship Id="rId8" Type="http://schemas.openxmlformats.org/officeDocument/2006/relationships/tags" Target="../tags/tag584.xml"/><Relationship Id="rId74" Type="http://schemas.openxmlformats.org/officeDocument/2006/relationships/slideLayout" Target="../slideLayouts/slideLayout61.xml"/><Relationship Id="rId73" Type="http://schemas.openxmlformats.org/officeDocument/2006/relationships/tags" Target="../tags/tag648.xml"/><Relationship Id="rId72" Type="http://schemas.openxmlformats.org/officeDocument/2006/relationships/tags" Target="../tags/tag647.xml"/><Relationship Id="rId71" Type="http://schemas.openxmlformats.org/officeDocument/2006/relationships/tags" Target="../tags/tag646.xml"/><Relationship Id="rId70" Type="http://schemas.openxmlformats.org/officeDocument/2006/relationships/image" Target="../media/image5.png"/><Relationship Id="rId7" Type="http://schemas.openxmlformats.org/officeDocument/2006/relationships/tags" Target="../tags/tag583.xml"/><Relationship Id="rId69" Type="http://schemas.openxmlformats.org/officeDocument/2006/relationships/tags" Target="../tags/tag645.xml"/><Relationship Id="rId68" Type="http://schemas.openxmlformats.org/officeDocument/2006/relationships/tags" Target="../tags/tag644.xml"/><Relationship Id="rId67" Type="http://schemas.openxmlformats.org/officeDocument/2006/relationships/tags" Target="../tags/tag643.xml"/><Relationship Id="rId66" Type="http://schemas.openxmlformats.org/officeDocument/2006/relationships/tags" Target="../tags/tag642.xml"/><Relationship Id="rId65" Type="http://schemas.openxmlformats.org/officeDocument/2006/relationships/tags" Target="../tags/tag641.xml"/><Relationship Id="rId64" Type="http://schemas.openxmlformats.org/officeDocument/2006/relationships/tags" Target="../tags/tag640.xml"/><Relationship Id="rId63" Type="http://schemas.openxmlformats.org/officeDocument/2006/relationships/tags" Target="../tags/tag639.xml"/><Relationship Id="rId62" Type="http://schemas.openxmlformats.org/officeDocument/2006/relationships/tags" Target="../tags/tag638.xml"/><Relationship Id="rId61" Type="http://schemas.openxmlformats.org/officeDocument/2006/relationships/tags" Target="../tags/tag637.xml"/><Relationship Id="rId60" Type="http://schemas.openxmlformats.org/officeDocument/2006/relationships/tags" Target="../tags/tag636.xml"/><Relationship Id="rId6" Type="http://schemas.openxmlformats.org/officeDocument/2006/relationships/tags" Target="../tags/tag582.xml"/><Relationship Id="rId59" Type="http://schemas.openxmlformats.org/officeDocument/2006/relationships/tags" Target="../tags/tag635.xml"/><Relationship Id="rId58" Type="http://schemas.openxmlformats.org/officeDocument/2006/relationships/tags" Target="../tags/tag634.xml"/><Relationship Id="rId57" Type="http://schemas.openxmlformats.org/officeDocument/2006/relationships/tags" Target="../tags/tag633.xml"/><Relationship Id="rId56" Type="http://schemas.openxmlformats.org/officeDocument/2006/relationships/tags" Target="../tags/tag632.xml"/><Relationship Id="rId55" Type="http://schemas.openxmlformats.org/officeDocument/2006/relationships/tags" Target="../tags/tag631.xml"/><Relationship Id="rId54" Type="http://schemas.openxmlformats.org/officeDocument/2006/relationships/tags" Target="../tags/tag630.xml"/><Relationship Id="rId53" Type="http://schemas.openxmlformats.org/officeDocument/2006/relationships/tags" Target="../tags/tag629.xml"/><Relationship Id="rId52" Type="http://schemas.openxmlformats.org/officeDocument/2006/relationships/tags" Target="../tags/tag628.xml"/><Relationship Id="rId51" Type="http://schemas.openxmlformats.org/officeDocument/2006/relationships/tags" Target="../tags/tag627.xml"/><Relationship Id="rId50" Type="http://schemas.openxmlformats.org/officeDocument/2006/relationships/tags" Target="../tags/tag626.xml"/><Relationship Id="rId5" Type="http://schemas.openxmlformats.org/officeDocument/2006/relationships/tags" Target="../tags/tag581.xml"/><Relationship Id="rId49" Type="http://schemas.openxmlformats.org/officeDocument/2006/relationships/tags" Target="../tags/tag625.xml"/><Relationship Id="rId48" Type="http://schemas.openxmlformats.org/officeDocument/2006/relationships/tags" Target="../tags/tag624.xml"/><Relationship Id="rId47" Type="http://schemas.openxmlformats.org/officeDocument/2006/relationships/tags" Target="../tags/tag623.xml"/><Relationship Id="rId46" Type="http://schemas.openxmlformats.org/officeDocument/2006/relationships/tags" Target="../tags/tag622.xml"/><Relationship Id="rId45" Type="http://schemas.openxmlformats.org/officeDocument/2006/relationships/tags" Target="../tags/tag621.xml"/><Relationship Id="rId44" Type="http://schemas.openxmlformats.org/officeDocument/2006/relationships/tags" Target="../tags/tag620.xml"/><Relationship Id="rId43" Type="http://schemas.openxmlformats.org/officeDocument/2006/relationships/tags" Target="../tags/tag619.xml"/><Relationship Id="rId42" Type="http://schemas.openxmlformats.org/officeDocument/2006/relationships/tags" Target="../tags/tag618.xml"/><Relationship Id="rId41" Type="http://schemas.openxmlformats.org/officeDocument/2006/relationships/tags" Target="../tags/tag617.xml"/><Relationship Id="rId40" Type="http://schemas.openxmlformats.org/officeDocument/2006/relationships/tags" Target="../tags/tag616.xml"/><Relationship Id="rId4" Type="http://schemas.openxmlformats.org/officeDocument/2006/relationships/tags" Target="../tags/tag580.xml"/><Relationship Id="rId39" Type="http://schemas.openxmlformats.org/officeDocument/2006/relationships/tags" Target="../tags/tag615.xml"/><Relationship Id="rId38" Type="http://schemas.openxmlformats.org/officeDocument/2006/relationships/tags" Target="../tags/tag614.xml"/><Relationship Id="rId37" Type="http://schemas.openxmlformats.org/officeDocument/2006/relationships/tags" Target="../tags/tag613.xml"/><Relationship Id="rId36" Type="http://schemas.openxmlformats.org/officeDocument/2006/relationships/tags" Target="../tags/tag612.xml"/><Relationship Id="rId35" Type="http://schemas.openxmlformats.org/officeDocument/2006/relationships/tags" Target="../tags/tag611.xml"/><Relationship Id="rId34" Type="http://schemas.openxmlformats.org/officeDocument/2006/relationships/tags" Target="../tags/tag610.xml"/><Relationship Id="rId33" Type="http://schemas.openxmlformats.org/officeDocument/2006/relationships/tags" Target="../tags/tag609.xml"/><Relationship Id="rId32" Type="http://schemas.openxmlformats.org/officeDocument/2006/relationships/tags" Target="../tags/tag608.xml"/><Relationship Id="rId31" Type="http://schemas.openxmlformats.org/officeDocument/2006/relationships/tags" Target="../tags/tag607.xml"/><Relationship Id="rId30" Type="http://schemas.openxmlformats.org/officeDocument/2006/relationships/tags" Target="../tags/tag606.xml"/><Relationship Id="rId3" Type="http://schemas.openxmlformats.org/officeDocument/2006/relationships/tags" Target="../tags/tag579.xml"/><Relationship Id="rId29" Type="http://schemas.openxmlformats.org/officeDocument/2006/relationships/tags" Target="../tags/tag605.xml"/><Relationship Id="rId28" Type="http://schemas.openxmlformats.org/officeDocument/2006/relationships/tags" Target="../tags/tag604.xml"/><Relationship Id="rId27" Type="http://schemas.openxmlformats.org/officeDocument/2006/relationships/tags" Target="../tags/tag603.xml"/><Relationship Id="rId26" Type="http://schemas.openxmlformats.org/officeDocument/2006/relationships/tags" Target="../tags/tag602.xml"/><Relationship Id="rId25" Type="http://schemas.openxmlformats.org/officeDocument/2006/relationships/tags" Target="../tags/tag601.xml"/><Relationship Id="rId24" Type="http://schemas.openxmlformats.org/officeDocument/2006/relationships/tags" Target="../tags/tag600.xml"/><Relationship Id="rId23" Type="http://schemas.openxmlformats.org/officeDocument/2006/relationships/tags" Target="../tags/tag599.xml"/><Relationship Id="rId22" Type="http://schemas.openxmlformats.org/officeDocument/2006/relationships/tags" Target="../tags/tag598.xml"/><Relationship Id="rId21" Type="http://schemas.openxmlformats.org/officeDocument/2006/relationships/tags" Target="../tags/tag597.xml"/><Relationship Id="rId20" Type="http://schemas.openxmlformats.org/officeDocument/2006/relationships/tags" Target="../tags/tag596.xml"/><Relationship Id="rId2" Type="http://schemas.openxmlformats.org/officeDocument/2006/relationships/tags" Target="../tags/tag578.xml"/><Relationship Id="rId19" Type="http://schemas.openxmlformats.org/officeDocument/2006/relationships/tags" Target="../tags/tag595.xml"/><Relationship Id="rId18" Type="http://schemas.openxmlformats.org/officeDocument/2006/relationships/tags" Target="../tags/tag594.xml"/><Relationship Id="rId17" Type="http://schemas.openxmlformats.org/officeDocument/2006/relationships/tags" Target="../tags/tag593.xml"/><Relationship Id="rId16" Type="http://schemas.openxmlformats.org/officeDocument/2006/relationships/tags" Target="../tags/tag592.xml"/><Relationship Id="rId15" Type="http://schemas.openxmlformats.org/officeDocument/2006/relationships/tags" Target="../tags/tag591.xml"/><Relationship Id="rId14" Type="http://schemas.openxmlformats.org/officeDocument/2006/relationships/tags" Target="../tags/tag590.xml"/><Relationship Id="rId13" Type="http://schemas.openxmlformats.org/officeDocument/2006/relationships/tags" Target="../tags/tag589.xml"/><Relationship Id="rId12" Type="http://schemas.openxmlformats.org/officeDocument/2006/relationships/tags" Target="../tags/tag588.xml"/><Relationship Id="rId11" Type="http://schemas.openxmlformats.org/officeDocument/2006/relationships/tags" Target="../tags/tag587.xml"/><Relationship Id="rId10" Type="http://schemas.openxmlformats.org/officeDocument/2006/relationships/tags" Target="../tags/tag586.xml"/><Relationship Id="rId1" Type="http://schemas.openxmlformats.org/officeDocument/2006/relationships/tags" Target="../tags/tag577.xml"/></Relationships>
</file>

<file path=ppt/slides/_rels/slide19.xml.rels><?xml version="1.0" encoding="UTF-8" standalone="yes"?>
<Relationships xmlns="http://schemas.openxmlformats.org/package/2006/relationships"><Relationship Id="rId9" Type="http://schemas.openxmlformats.org/officeDocument/2006/relationships/tags" Target="../tags/tag653.xml"/><Relationship Id="rId8" Type="http://schemas.openxmlformats.org/officeDocument/2006/relationships/tags" Target="../tags/tag652.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651.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650.xml"/><Relationship Id="rId12" Type="http://schemas.openxmlformats.org/officeDocument/2006/relationships/slideLayout" Target="../slideLayouts/slideLayout25.xml"/><Relationship Id="rId11" Type="http://schemas.openxmlformats.org/officeDocument/2006/relationships/tags" Target="../tags/tag654.xml"/><Relationship Id="rId10" Type="http://schemas.openxmlformats.org/officeDocument/2006/relationships/image" Target="../media/image5.png"/><Relationship Id="rId1" Type="http://schemas.openxmlformats.org/officeDocument/2006/relationships/tags" Target="../tags/tag649.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42.xml"/><Relationship Id="rId4" Type="http://schemas.openxmlformats.org/officeDocument/2006/relationships/tags" Target="../tags/tag442.xml"/><Relationship Id="rId3" Type="http://schemas.openxmlformats.org/officeDocument/2006/relationships/tags" Target="../tags/tag441.xml"/><Relationship Id="rId2" Type="http://schemas.openxmlformats.org/officeDocument/2006/relationships/image" Target="../media/image5.png"/><Relationship Id="rId1" Type="http://schemas.openxmlformats.org/officeDocument/2006/relationships/tags" Target="../tags/tag440.xml"/></Relationships>
</file>

<file path=ppt/slides/_rels/slide20.xml.rels><?xml version="1.0" encoding="UTF-8" standalone="yes"?>
<Relationships xmlns="http://schemas.openxmlformats.org/package/2006/relationships"><Relationship Id="rId9" Type="http://schemas.openxmlformats.org/officeDocument/2006/relationships/tags" Target="../tags/tag661.xml"/><Relationship Id="rId8" Type="http://schemas.openxmlformats.org/officeDocument/2006/relationships/tags" Target="../tags/tag660.xml"/><Relationship Id="rId7" Type="http://schemas.openxmlformats.org/officeDocument/2006/relationships/image" Target="../media/image10.jpeg"/><Relationship Id="rId6" Type="http://schemas.openxmlformats.org/officeDocument/2006/relationships/tags" Target="../tags/tag659.xml"/><Relationship Id="rId5" Type="http://schemas.openxmlformats.org/officeDocument/2006/relationships/tags" Target="../tags/tag658.xml"/><Relationship Id="rId4" Type="http://schemas.openxmlformats.org/officeDocument/2006/relationships/image" Target="../media/image7.jpeg"/><Relationship Id="rId3" Type="http://schemas.openxmlformats.org/officeDocument/2006/relationships/tags" Target="../tags/tag657.xml"/><Relationship Id="rId2" Type="http://schemas.openxmlformats.org/officeDocument/2006/relationships/tags" Target="../tags/tag656.xml"/><Relationship Id="rId10" Type="http://schemas.openxmlformats.org/officeDocument/2006/relationships/slideLayout" Target="../slideLayouts/slideLayout29.xml"/><Relationship Id="rId1" Type="http://schemas.openxmlformats.org/officeDocument/2006/relationships/tags" Target="../tags/tag655.xml"/></Relationships>
</file>

<file path=ppt/slides/_rels/slide3.xml.rels><?xml version="1.0" encoding="UTF-8" standalone="yes"?>
<Relationships xmlns="http://schemas.openxmlformats.org/package/2006/relationships"><Relationship Id="rId9" Type="http://schemas.openxmlformats.org/officeDocument/2006/relationships/tags" Target="../tags/tag451.xml"/><Relationship Id="rId8" Type="http://schemas.openxmlformats.org/officeDocument/2006/relationships/tags" Target="../tags/tag450.xml"/><Relationship Id="rId7" Type="http://schemas.openxmlformats.org/officeDocument/2006/relationships/tags" Target="../tags/tag449.xml"/><Relationship Id="rId6" Type="http://schemas.openxmlformats.org/officeDocument/2006/relationships/tags" Target="../tags/tag448.xml"/><Relationship Id="rId5" Type="http://schemas.openxmlformats.org/officeDocument/2006/relationships/tags" Target="../tags/tag447.xml"/><Relationship Id="rId4" Type="http://schemas.openxmlformats.org/officeDocument/2006/relationships/tags" Target="../tags/tag446.xml"/><Relationship Id="rId3" Type="http://schemas.openxmlformats.org/officeDocument/2006/relationships/tags" Target="../tags/tag445.xml"/><Relationship Id="rId2" Type="http://schemas.openxmlformats.org/officeDocument/2006/relationships/tags" Target="../tags/tag444.xml"/><Relationship Id="rId13" Type="http://schemas.openxmlformats.org/officeDocument/2006/relationships/notesSlide" Target="../notesSlides/notesSlide2.xml"/><Relationship Id="rId12" Type="http://schemas.openxmlformats.org/officeDocument/2006/relationships/slideLayout" Target="../slideLayouts/slideLayout24.xml"/><Relationship Id="rId11" Type="http://schemas.openxmlformats.org/officeDocument/2006/relationships/tags" Target="../tags/tag452.xml"/><Relationship Id="rId10" Type="http://schemas.openxmlformats.org/officeDocument/2006/relationships/image" Target="../media/image5.png"/><Relationship Id="rId1" Type="http://schemas.openxmlformats.org/officeDocument/2006/relationships/tags" Target="../tags/tag443.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1.xml"/><Relationship Id="rId4" Type="http://schemas.openxmlformats.org/officeDocument/2006/relationships/tags" Target="../tags/tag455.xml"/><Relationship Id="rId3" Type="http://schemas.openxmlformats.org/officeDocument/2006/relationships/image" Target="../media/image5.png"/><Relationship Id="rId2" Type="http://schemas.openxmlformats.org/officeDocument/2006/relationships/tags" Target="../tags/tag454.xml"/><Relationship Id="rId1" Type="http://schemas.openxmlformats.org/officeDocument/2006/relationships/tags" Target="../tags/tag453.xml"/></Relationships>
</file>

<file path=ppt/slides/_rels/slide5.xml.rels><?xml version="1.0" encoding="UTF-8" standalone="yes"?>
<Relationships xmlns="http://schemas.openxmlformats.org/package/2006/relationships"><Relationship Id="rId9" Type="http://schemas.openxmlformats.org/officeDocument/2006/relationships/tags" Target="../tags/tag460.xml"/><Relationship Id="rId8" Type="http://schemas.openxmlformats.org/officeDocument/2006/relationships/tags" Target="../tags/tag459.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458.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457.xml"/><Relationship Id="rId16" Type="http://schemas.openxmlformats.org/officeDocument/2006/relationships/slideLayout" Target="../slideLayouts/slideLayout25.xml"/><Relationship Id="rId15" Type="http://schemas.openxmlformats.org/officeDocument/2006/relationships/tags" Target="../tags/tag465.xml"/><Relationship Id="rId14" Type="http://schemas.openxmlformats.org/officeDocument/2006/relationships/image" Target="../media/image5.png"/><Relationship Id="rId13" Type="http://schemas.openxmlformats.org/officeDocument/2006/relationships/tags" Target="../tags/tag464.xml"/><Relationship Id="rId12" Type="http://schemas.openxmlformats.org/officeDocument/2006/relationships/tags" Target="../tags/tag463.xml"/><Relationship Id="rId11" Type="http://schemas.openxmlformats.org/officeDocument/2006/relationships/tags" Target="../tags/tag462.xml"/><Relationship Id="rId10" Type="http://schemas.openxmlformats.org/officeDocument/2006/relationships/tags" Target="../tags/tag461.xml"/><Relationship Id="rId1" Type="http://schemas.openxmlformats.org/officeDocument/2006/relationships/tags" Target="../tags/tag456.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1.xml"/><Relationship Id="rId4" Type="http://schemas.openxmlformats.org/officeDocument/2006/relationships/tags" Target="../tags/tag468.xml"/><Relationship Id="rId3" Type="http://schemas.openxmlformats.org/officeDocument/2006/relationships/image" Target="../media/image5.png"/><Relationship Id="rId2" Type="http://schemas.openxmlformats.org/officeDocument/2006/relationships/tags" Target="../tags/tag467.xml"/><Relationship Id="rId1" Type="http://schemas.openxmlformats.org/officeDocument/2006/relationships/tags" Target="../tags/tag466.xml"/></Relationships>
</file>

<file path=ppt/slides/_rels/slide7.xml.rels><?xml version="1.0" encoding="UTF-8" standalone="yes"?>
<Relationships xmlns="http://schemas.openxmlformats.org/package/2006/relationships"><Relationship Id="rId9" Type="http://schemas.openxmlformats.org/officeDocument/2006/relationships/tags" Target="../tags/tag473.xml"/><Relationship Id="rId8" Type="http://schemas.openxmlformats.org/officeDocument/2006/relationships/tags" Target="../tags/tag472.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471.xml"/><Relationship Id="rId4" Type="http://schemas.openxmlformats.org/officeDocument/2006/relationships/image" Target="file:///C:\Users\1V994W2\PycharmProjects\PPT_Background_Generation/pic_temp/0_pic_quater_left_up.png" TargetMode="External"/><Relationship Id="rId34" Type="http://schemas.openxmlformats.org/officeDocument/2006/relationships/slideLayout" Target="../slideLayouts/slideLayout25.xml"/><Relationship Id="rId33" Type="http://schemas.openxmlformats.org/officeDocument/2006/relationships/tags" Target="../tags/tag496.xml"/><Relationship Id="rId32" Type="http://schemas.openxmlformats.org/officeDocument/2006/relationships/image" Target="../media/image5.png"/><Relationship Id="rId31" Type="http://schemas.openxmlformats.org/officeDocument/2006/relationships/tags" Target="../tags/tag495.xml"/><Relationship Id="rId30" Type="http://schemas.openxmlformats.org/officeDocument/2006/relationships/tags" Target="../tags/tag494.xml"/><Relationship Id="rId3" Type="http://schemas.openxmlformats.org/officeDocument/2006/relationships/image" Target="../media/image3.png"/><Relationship Id="rId29" Type="http://schemas.openxmlformats.org/officeDocument/2006/relationships/tags" Target="../tags/tag493.xml"/><Relationship Id="rId28" Type="http://schemas.openxmlformats.org/officeDocument/2006/relationships/tags" Target="../tags/tag492.xml"/><Relationship Id="rId27" Type="http://schemas.openxmlformats.org/officeDocument/2006/relationships/tags" Target="../tags/tag491.xml"/><Relationship Id="rId26" Type="http://schemas.openxmlformats.org/officeDocument/2006/relationships/tags" Target="../tags/tag490.xml"/><Relationship Id="rId25" Type="http://schemas.openxmlformats.org/officeDocument/2006/relationships/tags" Target="../tags/tag489.xml"/><Relationship Id="rId24" Type="http://schemas.openxmlformats.org/officeDocument/2006/relationships/tags" Target="../tags/tag488.xml"/><Relationship Id="rId23" Type="http://schemas.openxmlformats.org/officeDocument/2006/relationships/tags" Target="../tags/tag487.xml"/><Relationship Id="rId22" Type="http://schemas.openxmlformats.org/officeDocument/2006/relationships/tags" Target="../tags/tag486.xml"/><Relationship Id="rId21" Type="http://schemas.openxmlformats.org/officeDocument/2006/relationships/tags" Target="../tags/tag485.xml"/><Relationship Id="rId20" Type="http://schemas.openxmlformats.org/officeDocument/2006/relationships/tags" Target="../tags/tag484.xml"/><Relationship Id="rId2" Type="http://schemas.openxmlformats.org/officeDocument/2006/relationships/tags" Target="../tags/tag470.xml"/><Relationship Id="rId19" Type="http://schemas.openxmlformats.org/officeDocument/2006/relationships/tags" Target="../tags/tag483.xml"/><Relationship Id="rId18" Type="http://schemas.openxmlformats.org/officeDocument/2006/relationships/tags" Target="../tags/tag482.xml"/><Relationship Id="rId17" Type="http://schemas.openxmlformats.org/officeDocument/2006/relationships/tags" Target="../tags/tag481.xml"/><Relationship Id="rId16" Type="http://schemas.openxmlformats.org/officeDocument/2006/relationships/tags" Target="../tags/tag480.xml"/><Relationship Id="rId15" Type="http://schemas.openxmlformats.org/officeDocument/2006/relationships/tags" Target="../tags/tag479.xml"/><Relationship Id="rId14" Type="http://schemas.openxmlformats.org/officeDocument/2006/relationships/tags" Target="../tags/tag478.xml"/><Relationship Id="rId13" Type="http://schemas.openxmlformats.org/officeDocument/2006/relationships/tags" Target="../tags/tag477.xml"/><Relationship Id="rId12" Type="http://schemas.openxmlformats.org/officeDocument/2006/relationships/tags" Target="../tags/tag476.xml"/><Relationship Id="rId11" Type="http://schemas.openxmlformats.org/officeDocument/2006/relationships/tags" Target="../tags/tag475.xml"/><Relationship Id="rId10" Type="http://schemas.openxmlformats.org/officeDocument/2006/relationships/tags" Target="../tags/tag474.xml"/><Relationship Id="rId1" Type="http://schemas.openxmlformats.org/officeDocument/2006/relationships/tags" Target="../tags/tag469.xml"/></Relationships>
</file>

<file path=ppt/slides/_rels/slide8.xml.rels><?xml version="1.0" encoding="UTF-8" standalone="yes"?>
<Relationships xmlns="http://schemas.openxmlformats.org/package/2006/relationships"><Relationship Id="rId9" Type="http://schemas.openxmlformats.org/officeDocument/2006/relationships/tags" Target="../tags/tag501.xml"/><Relationship Id="rId8" Type="http://schemas.openxmlformats.org/officeDocument/2006/relationships/tags" Target="../tags/tag500.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499.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498.xml"/><Relationship Id="rId13" Type="http://schemas.openxmlformats.org/officeDocument/2006/relationships/slideLayout" Target="../slideLayouts/slideLayout25.xml"/><Relationship Id="rId12" Type="http://schemas.openxmlformats.org/officeDocument/2006/relationships/tags" Target="../tags/tag503.xml"/><Relationship Id="rId11" Type="http://schemas.openxmlformats.org/officeDocument/2006/relationships/image" Target="../media/image5.png"/><Relationship Id="rId10" Type="http://schemas.openxmlformats.org/officeDocument/2006/relationships/tags" Target="../tags/tag502.xml"/><Relationship Id="rId1" Type="http://schemas.openxmlformats.org/officeDocument/2006/relationships/tags" Target="../tags/tag497.xml"/></Relationships>
</file>

<file path=ppt/slides/_rels/slide9.xml.rels><?xml version="1.0" encoding="UTF-8" standalone="yes"?>
<Relationships xmlns="http://schemas.openxmlformats.org/package/2006/relationships"><Relationship Id="rId9" Type="http://schemas.openxmlformats.org/officeDocument/2006/relationships/tags" Target="../tags/tag508.xml"/><Relationship Id="rId8" Type="http://schemas.openxmlformats.org/officeDocument/2006/relationships/tags" Target="../tags/tag507.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506.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505.xml"/><Relationship Id="rId13" Type="http://schemas.openxmlformats.org/officeDocument/2006/relationships/slideLayout" Target="../slideLayouts/slideLayout25.xml"/><Relationship Id="rId12" Type="http://schemas.openxmlformats.org/officeDocument/2006/relationships/tags" Target="../tags/tag510.xml"/><Relationship Id="rId11" Type="http://schemas.openxmlformats.org/officeDocument/2006/relationships/image" Target="../media/image5.png"/><Relationship Id="rId10" Type="http://schemas.openxmlformats.org/officeDocument/2006/relationships/tags" Target="../tags/tag509.xml"/><Relationship Id="rId1" Type="http://schemas.openxmlformats.org/officeDocument/2006/relationships/tags" Target="../tags/tag50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标题 5"/>
          <p:cNvSpPr>
            <a:spLocks noGrp="1"/>
          </p:cNvSpPr>
          <p:nvPr>
            <p:ph type="ctrTitle" idx="15"/>
            <p:custDataLst>
              <p:tags r:id="rId1"/>
            </p:custDataLst>
          </p:nvPr>
        </p:nvSpPr>
        <p:spPr/>
        <p:txBody>
          <a:bodyPr lIns="90000" tIns="46800" rIns="90000">
            <a:normAutofit fontScale="90000"/>
          </a:bodyPr>
          <a:lstStyle/>
          <a:p>
            <a:pPr algn="ctr"/>
            <a:r>
              <a:rPr lang="zh-CN" altLang="en-US" sz="6000" dirty="0">
                <a:solidFill>
                  <a:schemeClr val="lt1"/>
                </a:solidFill>
              </a:rPr>
              <a:t>企业名称权利冲突的司法解决路径</a:t>
            </a:r>
            <a:endParaRPr lang="zh-CN" altLang="en-US" sz="6000" dirty="0">
              <a:solidFill>
                <a:schemeClr val="lt1"/>
              </a:solidFill>
            </a:endParaRPr>
          </a:p>
        </p:txBody>
      </p:sp>
      <p:sp>
        <p:nvSpPr>
          <p:cNvPr id="10" name="副标题 9"/>
          <p:cNvSpPr>
            <a:spLocks noGrp="1"/>
          </p:cNvSpPr>
          <p:nvPr>
            <p:custDataLst>
              <p:tags r:id="rId2"/>
            </p:custDataLst>
          </p:nvPr>
        </p:nvSpPr>
        <p:spPr>
          <a:xfrm>
            <a:off x="2364105" y="3676650"/>
            <a:ext cx="7463790" cy="1417955"/>
          </a:xfrm>
          <a:prstGeom prst="rect">
            <a:avLst/>
          </a:prstGeom>
        </p:spPr>
        <p:txBody>
          <a:bodyPr vert="horz" wrap="square" lIns="90170" tIns="46990" rIns="90170" bIns="4699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800" dirty="0">
                <a:solidFill>
                  <a:schemeClr val="lt1"/>
                </a:solidFill>
                <a:latin typeface="微软雅黑" panose="020B0503020204020204" charset="-122"/>
                <a:cs typeface="微软雅黑" panose="020B0503020204020204" charset="-122"/>
              </a:rPr>
              <a:t>上海兰迪（温州）律师事务所 </a:t>
            </a:r>
            <a:r>
              <a:rPr lang="zh-CN" altLang="en-US" sz="1800" b="1" dirty="0">
                <a:solidFill>
                  <a:schemeClr val="lt1"/>
                </a:solidFill>
                <a:latin typeface="微软雅黑" panose="020B0503020204020204" charset="-122"/>
                <a:cs typeface="微软雅黑" panose="020B0503020204020204" charset="-122"/>
              </a:rPr>
              <a:t>徐富明</a:t>
            </a:r>
            <a:r>
              <a:rPr lang="zh-CN" altLang="en-US" sz="1800" dirty="0">
                <a:solidFill>
                  <a:schemeClr val="lt1"/>
                </a:solidFill>
                <a:latin typeface="微软雅黑" panose="020B0503020204020204" charset="-122"/>
                <a:cs typeface="微软雅黑" panose="020B0503020204020204" charset="-122"/>
              </a:rPr>
              <a:t>律师</a:t>
            </a:r>
            <a:endParaRPr lang="en-US" altLang="zh-CN" sz="1800" dirty="0">
              <a:solidFill>
                <a:schemeClr val="lt1"/>
              </a:solidFill>
              <a:latin typeface="微软雅黑" panose="020B0503020204020204" charset="-122"/>
              <a:cs typeface="微软雅黑" panose="020B0503020204020204" charset="-122"/>
            </a:endParaRPr>
          </a:p>
          <a:p>
            <a:pPr algn="ctr"/>
            <a:r>
              <a:rPr lang="zh-CN" altLang="en-US" sz="1800" dirty="0">
                <a:solidFill>
                  <a:schemeClr val="lt1"/>
                </a:solidFill>
                <a:latin typeface="微软雅黑" panose="020B0503020204020204" charset="-122"/>
                <a:cs typeface="微软雅黑" panose="020B0503020204020204" charset="-122"/>
              </a:rPr>
              <a:t>兰迪浙江区域合伙人、知产委主任</a:t>
            </a:r>
            <a:endParaRPr lang="en-US" altLang="zh-CN" sz="1800" dirty="0">
              <a:solidFill>
                <a:schemeClr val="lt1"/>
              </a:solidFill>
              <a:latin typeface="微软雅黑" panose="020B0503020204020204" charset="-122"/>
              <a:cs typeface="微软雅黑" panose="020B0503020204020204" charset="-122"/>
            </a:endParaRPr>
          </a:p>
          <a:p>
            <a:pPr algn="ctr"/>
            <a:r>
              <a:rPr lang="zh-CN" altLang="en-US" sz="1800" dirty="0">
                <a:solidFill>
                  <a:schemeClr val="lt1"/>
                </a:solidFill>
                <a:latin typeface="微软雅黑" panose="020B0503020204020204" charset="-122"/>
                <a:cs typeface="微软雅黑" panose="020B0503020204020204" charset="-122"/>
              </a:rPr>
              <a:t>电话：</a:t>
            </a:r>
            <a:r>
              <a:rPr lang="en-US" altLang="zh-CN" sz="1800" dirty="0">
                <a:solidFill>
                  <a:schemeClr val="lt1"/>
                </a:solidFill>
                <a:latin typeface="微软雅黑" panose="020B0503020204020204" charset="-122"/>
                <a:cs typeface="微软雅黑" panose="020B0503020204020204" charset="-122"/>
              </a:rPr>
              <a:t>13968863366</a:t>
            </a:r>
            <a:endParaRPr lang="en-US" altLang="zh-CN" sz="1800" dirty="0">
              <a:solidFill>
                <a:schemeClr val="lt1"/>
              </a:solidFill>
              <a:latin typeface="微软雅黑" panose="020B0503020204020204" charset="-122"/>
              <a:cs typeface="微软雅黑" panose="020B0503020204020204" charset="-122"/>
            </a:endParaRPr>
          </a:p>
        </p:txBody>
      </p:sp>
      <p:pic>
        <p:nvPicPr>
          <p:cNvPr id="9" name="图片 8"/>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5728335" y="5252085"/>
            <a:ext cx="922655" cy="922655"/>
          </a:xfrm>
          <a:prstGeom prst="rect">
            <a:avLst/>
          </a:prstGeom>
        </p:spPr>
      </p:pic>
      <p:pic>
        <p:nvPicPr>
          <p:cNvPr id="17" name="图片 16" descr="logo"/>
          <p:cNvPicPr>
            <a:picLocks noChangeAspect="1"/>
          </p:cNvPicPr>
          <p:nvPr/>
        </p:nvPicPr>
        <p:blipFill>
          <a:blip r:embed="rId5"/>
          <a:stretch>
            <a:fillRect/>
          </a:stretch>
        </p:blipFill>
        <p:spPr>
          <a:xfrm>
            <a:off x="608330" y="448945"/>
            <a:ext cx="1238250" cy="581025"/>
          </a:xfrm>
          <a:prstGeom prst="rect">
            <a:avLst/>
          </a:prstGeom>
        </p:spPr>
      </p:pic>
    </p:spTree>
    <p:custDataLst>
      <p:tags r:id="rId6"/>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5989320" y="166370"/>
            <a:ext cx="5981065" cy="6525260"/>
          </a:xfrm>
          <a:prstGeom prst="rect">
            <a:avLst/>
          </a:prstGeom>
          <a:solidFill>
            <a:schemeClr val="dk2"/>
          </a:solidFill>
          <a:ln w="12700" cap="flat" cmpd="sng" algn="ctr">
            <a:solidFill>
              <a:schemeClr val="accent1">
                <a:shade val="50000"/>
                <a:alpha val="0"/>
              </a:schemeClr>
            </a:solidFill>
            <a:prstDash val="solid"/>
            <a:miter lim="800000"/>
            <a:headEnd type="none" w="med" len="med"/>
            <a:tailEnd type="none" w="med" len="med"/>
          </a:ln>
          <a:effectLst>
            <a:glow>
              <a:schemeClr val="accent1">
                <a:alpha val="40000"/>
              </a:schemeClr>
            </a:glow>
            <a:innerShdw blurRad="279400" dist="88900" dir="6600000">
              <a:prstClr val="black">
                <a:alpha val="49000"/>
              </a:prstClr>
            </a:inn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11" name="图片 10"/>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12" name="图片 11"/>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716045"/>
          </a:xfrm>
          <a:prstGeom prst="rect">
            <a:avLst/>
          </a:prstGeom>
        </p:spPr>
      </p:pic>
      <p:sp>
        <p:nvSpPr>
          <p:cNvPr id="9" name="文本框 8"/>
          <p:cNvSpPr txBox="1"/>
          <p:nvPr>
            <p:custDataLst>
              <p:tags r:id="rId8"/>
            </p:custDataLst>
          </p:nvPr>
        </p:nvSpPr>
        <p:spPr>
          <a:xfrm>
            <a:off x="720160" y="577285"/>
            <a:ext cx="10970823" cy="706755"/>
          </a:xfrm>
          <a:prstGeom prst="rect">
            <a:avLst/>
          </a:prstGeom>
        </p:spPr>
        <p:txBody>
          <a:bodyPr vert="horz" lIns="90170" tIns="46990" rIns="90170" bIns="46990" rtlCol="0" anchor="ctr" anchorCtr="0">
            <a:norm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r>
              <a:rPr>
                <a:solidFill>
                  <a:schemeClr val="lt1"/>
                </a:solidFill>
                <a:sym typeface="+mn-ea"/>
              </a:rPr>
              <a:t>企业名称冲突的类型</a:t>
            </a:r>
            <a:endParaRPr lang="zh-CN" altLang="en-US" dirty="0">
              <a:solidFill>
                <a:schemeClr val="lt1"/>
              </a:solidFill>
            </a:endParaRPr>
          </a:p>
          <a:p>
            <a:endParaRPr lang="zh-CN" altLang="en-US" dirty="0">
              <a:solidFill>
                <a:schemeClr val="lt1"/>
              </a:solidFill>
              <a:latin typeface="Arial" panose="020B0604020202020204" pitchFamily="34" charset="0"/>
            </a:endParaRPr>
          </a:p>
        </p:txBody>
      </p:sp>
      <p:sp>
        <p:nvSpPr>
          <p:cNvPr id="2" name="文本框 1"/>
          <p:cNvSpPr txBox="1"/>
          <p:nvPr>
            <p:custDataLst>
              <p:tags r:id="rId9"/>
            </p:custDataLst>
          </p:nvPr>
        </p:nvSpPr>
        <p:spPr>
          <a:xfrm>
            <a:off x="476885" y="2242820"/>
            <a:ext cx="4955540" cy="3784600"/>
          </a:xfrm>
          <a:prstGeom prst="rect">
            <a:avLst/>
          </a:prstGeom>
          <a:noFill/>
        </p:spPr>
        <p:txBody>
          <a:bodyPr wrap="square" rtlCol="0" anchor="t">
            <a:spAutoFit/>
          </a:bodyPr>
          <a:p>
            <a:pPr>
              <a:lnSpc>
                <a:spcPct val="150000"/>
              </a:lnSpc>
            </a:pPr>
            <a:r>
              <a:rPr lang="zh-CN" altLang="en-US" sz="2000" b="1" spc="150" dirty="0">
                <a:solidFill>
                  <a:schemeClr val="lt1"/>
                </a:solidFill>
                <a:latin typeface="微软雅黑" panose="020B0503020204020204" charset="-122"/>
                <a:ea typeface="微软雅黑" panose="020B0503020204020204" charset="-122"/>
                <a:sym typeface="+mn-ea"/>
              </a:rPr>
              <a:t>案例一：</a:t>
            </a:r>
            <a:endParaRPr lang="zh-CN" altLang="en-US" sz="2000" b="1" spc="150" dirty="0">
              <a:solidFill>
                <a:schemeClr val="lt1"/>
              </a:solidFill>
              <a:latin typeface="微软雅黑" panose="020B0503020204020204" charset="-122"/>
              <a:ea typeface="微软雅黑" panose="020B0503020204020204" charset="-122"/>
            </a:endParaRPr>
          </a:p>
          <a:p>
            <a:pPr>
              <a:lnSpc>
                <a:spcPct val="150000"/>
              </a:lnSpc>
            </a:pPr>
            <a:r>
              <a:rPr lang="zh-CN" altLang="en-US" sz="2000" spc="150" dirty="0">
                <a:solidFill>
                  <a:schemeClr val="lt1"/>
                </a:solidFill>
                <a:latin typeface="微软雅黑" panose="020B0503020204020204" charset="-122"/>
                <a:ea typeface="微软雅黑" panose="020B0503020204020204" charset="-122"/>
                <a:sym typeface="+mn-ea"/>
              </a:rPr>
              <a:t>良工</a:t>
            </a:r>
            <a:r>
              <a:rPr lang="zh-CN" altLang="en-US" sz="2000" spc="150" dirty="0">
                <a:solidFill>
                  <a:schemeClr val="lt1"/>
                </a:solidFill>
                <a:latin typeface="微软雅黑" panose="020B0503020204020204" charset="-122"/>
                <a:ea typeface="微软雅黑" panose="020B0503020204020204" charset="-122"/>
                <a:sym typeface="+mn-ea"/>
              </a:rPr>
              <a:t>阀门集团有限公司</a:t>
            </a:r>
            <a:endParaRPr lang="zh-CN" altLang="en-US" sz="2000" spc="150" dirty="0">
              <a:solidFill>
                <a:schemeClr val="lt1"/>
              </a:solidFill>
              <a:latin typeface="微软雅黑" panose="020B0503020204020204" charset="-122"/>
              <a:ea typeface="微软雅黑" panose="020B0503020204020204" charset="-122"/>
              <a:sym typeface="+mn-ea"/>
            </a:endParaRPr>
          </a:p>
          <a:p>
            <a:pPr>
              <a:lnSpc>
                <a:spcPct val="150000"/>
              </a:lnSpc>
            </a:pPr>
            <a:r>
              <a:rPr lang="zh-CN" altLang="en-US" sz="2000" spc="150" dirty="0">
                <a:solidFill>
                  <a:schemeClr val="lt1"/>
                </a:solidFill>
                <a:latin typeface="微软雅黑" panose="020B0503020204020204" charset="-122"/>
                <a:ea typeface="微软雅黑" panose="020B0503020204020204" charset="-122"/>
                <a:sym typeface="+mn-ea"/>
              </a:rPr>
              <a:t> </a:t>
            </a:r>
            <a:r>
              <a:rPr lang="en-US" altLang="zh-CN" sz="2000" spc="150" dirty="0">
                <a:solidFill>
                  <a:schemeClr val="lt1"/>
                </a:solidFill>
                <a:latin typeface="微软雅黑" panose="020B0503020204020204" charset="-122"/>
                <a:ea typeface="微软雅黑" panose="020B0503020204020204" charset="-122"/>
                <a:sym typeface="+mn-ea"/>
              </a:rPr>
              <a:t>       </a:t>
            </a:r>
            <a:r>
              <a:rPr lang="en-US" altLang="zh-CN" sz="2000" spc="150" dirty="0">
                <a:solidFill>
                  <a:schemeClr val="lt1"/>
                </a:solidFill>
                <a:latin typeface="微软雅黑" panose="020B0503020204020204" charset="-122"/>
                <a:ea typeface="微软雅黑" panose="020B0503020204020204" charset="-122"/>
                <a:sym typeface="+mn-ea"/>
              </a:rPr>
              <a:t>VS</a:t>
            </a:r>
            <a:r>
              <a:rPr lang="en-US" altLang="zh-CN" sz="2000" spc="150" dirty="0">
                <a:solidFill>
                  <a:schemeClr val="lt1"/>
                </a:solidFill>
                <a:latin typeface="微软雅黑" panose="020B0503020204020204" charset="-122"/>
                <a:ea typeface="微软雅黑" panose="020B0503020204020204" charset="-122"/>
                <a:sym typeface="+mn-ea"/>
              </a:rPr>
              <a:t> </a:t>
            </a:r>
            <a:endParaRPr lang="en-US" altLang="zh-CN" sz="2000" spc="150" dirty="0">
              <a:solidFill>
                <a:schemeClr val="lt1"/>
              </a:solidFill>
              <a:latin typeface="微软雅黑" panose="020B0503020204020204" charset="-122"/>
              <a:ea typeface="微软雅黑" panose="020B0503020204020204" charset="-122"/>
              <a:sym typeface="+mn-ea"/>
            </a:endParaRPr>
          </a:p>
          <a:p>
            <a:pPr>
              <a:lnSpc>
                <a:spcPct val="150000"/>
              </a:lnSpc>
            </a:pPr>
            <a:r>
              <a:rPr lang="zh-CN" altLang="en-US" sz="2000" spc="150" dirty="0">
                <a:solidFill>
                  <a:schemeClr val="lt1"/>
                </a:solidFill>
                <a:latin typeface="微软雅黑" panose="020B0503020204020204" charset="-122"/>
                <a:ea typeface="微软雅黑" panose="020B0503020204020204" charset="-122"/>
                <a:sym typeface="+mn-ea"/>
              </a:rPr>
              <a:t>保定</a:t>
            </a:r>
            <a:r>
              <a:rPr lang="zh-CN" altLang="en-US" sz="2000" spc="150" dirty="0">
                <a:solidFill>
                  <a:schemeClr val="lt1"/>
                </a:solidFill>
                <a:latin typeface="微软雅黑" panose="020B0503020204020204" charset="-122"/>
                <a:ea typeface="微软雅黑" panose="020B0503020204020204" charset="-122"/>
                <a:sym typeface="+mn-ea"/>
              </a:rPr>
              <a:t>良工阀门有限公司</a:t>
            </a:r>
            <a:endParaRPr lang="zh-CN" altLang="en-US" sz="2000" spc="150" dirty="0">
              <a:solidFill>
                <a:schemeClr val="lt1"/>
              </a:solidFill>
              <a:latin typeface="微软雅黑" panose="020B0503020204020204" charset="-122"/>
              <a:ea typeface="微软雅黑" panose="020B0503020204020204" charset="-122"/>
              <a:sym typeface="+mn-ea"/>
            </a:endParaRPr>
          </a:p>
          <a:p>
            <a:pPr>
              <a:lnSpc>
                <a:spcPct val="150000"/>
              </a:lnSpc>
            </a:pPr>
            <a:endParaRPr lang="zh-CN" altLang="en-US" sz="2000" b="1" spc="150" dirty="0">
              <a:solidFill>
                <a:schemeClr val="lt1"/>
              </a:solidFill>
              <a:latin typeface="微软雅黑" panose="020B0503020204020204" charset="-122"/>
              <a:ea typeface="微软雅黑" panose="020B0503020204020204" charset="-122"/>
            </a:endParaRPr>
          </a:p>
          <a:p>
            <a:pPr>
              <a:lnSpc>
                <a:spcPct val="150000"/>
              </a:lnSpc>
            </a:pPr>
            <a:r>
              <a:rPr lang="zh-CN" altLang="en-US" sz="2000" b="1" spc="150" dirty="0">
                <a:solidFill>
                  <a:schemeClr val="lt1"/>
                </a:solidFill>
                <a:latin typeface="微软雅黑" panose="020B0503020204020204" charset="-122"/>
                <a:ea typeface="微软雅黑" panose="020B0503020204020204" charset="-122"/>
              </a:rPr>
              <a:t>案例二：</a:t>
            </a:r>
            <a:endParaRPr lang="zh-CN" altLang="en-US" sz="2000" spc="150" dirty="0">
              <a:solidFill>
                <a:schemeClr val="lt1"/>
              </a:solidFill>
              <a:latin typeface="微软雅黑" panose="020B0503020204020204" charset="-122"/>
              <a:ea typeface="微软雅黑" panose="020B0503020204020204" charset="-122"/>
            </a:endParaRPr>
          </a:p>
          <a:p>
            <a:pPr algn="l">
              <a:lnSpc>
                <a:spcPct val="150000"/>
              </a:lnSpc>
              <a:buClrTx/>
              <a:buSzTx/>
              <a:buNone/>
            </a:pPr>
            <a:r>
              <a:rPr lang="zh-CN" altLang="en-US" sz="2000" spc="150" dirty="0">
                <a:solidFill>
                  <a:schemeClr val="bg1"/>
                </a:solidFill>
                <a:latin typeface="微软雅黑" panose="020B0503020204020204" charset="-122"/>
                <a:ea typeface="微软雅黑" panose="020B0503020204020204" charset="-122"/>
                <a:sym typeface="+mn-ea"/>
              </a:rPr>
              <a:t>浙江正泰</a:t>
            </a:r>
            <a:endParaRPr lang="zh-CN" altLang="en-US" sz="2000" spc="150" dirty="0">
              <a:solidFill>
                <a:schemeClr val="bg1"/>
              </a:solidFill>
              <a:latin typeface="微软雅黑" panose="020B0503020204020204" charset="-122"/>
              <a:ea typeface="微软雅黑" panose="020B0503020204020204" charset="-122"/>
              <a:sym typeface="+mn-ea"/>
            </a:endParaRPr>
          </a:p>
          <a:p>
            <a:pPr algn="l">
              <a:lnSpc>
                <a:spcPct val="150000"/>
              </a:lnSpc>
              <a:buClrTx/>
              <a:buSzTx/>
              <a:buNone/>
            </a:pPr>
            <a:r>
              <a:rPr lang="en-US" altLang="zh-CN" sz="2000" spc="150" dirty="0">
                <a:solidFill>
                  <a:schemeClr val="bg1"/>
                </a:solidFill>
                <a:latin typeface="微软雅黑" panose="020B0503020204020204" charset="-122"/>
                <a:ea typeface="微软雅黑" panose="020B0503020204020204" charset="-122"/>
                <a:sym typeface="+mn-ea"/>
              </a:rPr>
              <a:t>         VS </a:t>
            </a:r>
            <a:r>
              <a:rPr lang="zh-CN" altLang="en-US" sz="2000" spc="150" dirty="0">
                <a:solidFill>
                  <a:schemeClr val="bg1"/>
                </a:solidFill>
                <a:latin typeface="微软雅黑" panose="020B0503020204020204" charset="-122"/>
                <a:ea typeface="微软雅黑" panose="020B0503020204020204" charset="-122"/>
                <a:sym typeface="+mn-ea"/>
              </a:rPr>
              <a:t>江苏正</a:t>
            </a:r>
            <a:r>
              <a:rPr lang="zh-CN" altLang="en-US" sz="2000" spc="150" dirty="0">
                <a:solidFill>
                  <a:schemeClr val="bg1"/>
                </a:solidFill>
                <a:latin typeface="微软雅黑" panose="020B0503020204020204" charset="-122"/>
                <a:ea typeface="微软雅黑" panose="020B0503020204020204" charset="-122"/>
                <a:sym typeface="+mn-ea"/>
              </a:rPr>
              <a:t>泰</a:t>
            </a:r>
            <a:endParaRPr lang="zh-CN" altLang="en-US" sz="2000" spc="150" dirty="0">
              <a:solidFill>
                <a:schemeClr val="bg1"/>
              </a:solidFill>
              <a:latin typeface="微软雅黑" panose="020B0503020204020204" charset="-122"/>
              <a:ea typeface="微软雅黑" panose="020B0503020204020204" charset="-122"/>
              <a:sym typeface="+mn-ea"/>
            </a:endParaRPr>
          </a:p>
        </p:txBody>
      </p:sp>
      <p:sp>
        <p:nvSpPr>
          <p:cNvPr id="4" name="文本框 3"/>
          <p:cNvSpPr txBox="1"/>
          <p:nvPr>
            <p:custDataLst>
              <p:tags r:id="rId10"/>
            </p:custDataLst>
          </p:nvPr>
        </p:nvSpPr>
        <p:spPr>
          <a:xfrm>
            <a:off x="6390640" y="1948815"/>
            <a:ext cx="5579745" cy="4154170"/>
          </a:xfrm>
          <a:prstGeom prst="rect">
            <a:avLst/>
          </a:prstGeom>
          <a:noFill/>
        </p:spPr>
        <p:txBody>
          <a:bodyPr wrap="square" rtlCol="0" anchor="t">
            <a:spAutoFit/>
          </a:bodyPr>
          <a:p>
            <a:endParaRPr lang="zh-CN" altLang="en-US" sz="1800" spc="150" dirty="0">
              <a:solidFill>
                <a:schemeClr val="lt1"/>
              </a:solidFill>
              <a:latin typeface="微软雅黑" panose="020B0503020204020204" charset="-122"/>
              <a:ea typeface="微软雅黑" panose="020B0503020204020204" charset="-122"/>
            </a:endParaRPr>
          </a:p>
          <a:p>
            <a:pPr>
              <a:lnSpc>
                <a:spcPct val="150000"/>
              </a:lnSpc>
            </a:pPr>
            <a:r>
              <a:rPr lang="zh-CN" altLang="en-US" sz="2400" spc="150" dirty="0">
                <a:solidFill>
                  <a:schemeClr val="lt1"/>
                </a:solidFill>
                <a:latin typeface="微软雅黑" panose="020B0503020204020204" charset="-122"/>
                <a:ea typeface="微软雅黑" panose="020B0503020204020204" charset="-122"/>
                <a:sym typeface="+mn-ea"/>
              </a:rPr>
              <a:t>  </a:t>
            </a:r>
            <a:r>
              <a:rPr lang="en-US" altLang="zh-CN" sz="2400" spc="150" dirty="0">
                <a:solidFill>
                  <a:schemeClr val="lt1"/>
                </a:solidFill>
                <a:latin typeface="微软雅黑" panose="020B0503020204020204" charset="-122"/>
                <a:ea typeface="微软雅黑" panose="020B0503020204020204" charset="-122"/>
                <a:sym typeface="+mn-ea"/>
              </a:rPr>
              <a:t> </a:t>
            </a:r>
            <a:r>
              <a:rPr lang="zh-CN" altLang="en-US" sz="2000" b="1" spc="150" dirty="0">
                <a:solidFill>
                  <a:schemeClr val="lt1"/>
                </a:solidFill>
                <a:latin typeface="微软雅黑" panose="020B0503020204020204" charset="-122"/>
                <a:ea typeface="微软雅黑" panose="020B0503020204020204" charset="-122"/>
                <a:sym typeface="+mn-ea"/>
              </a:rPr>
              <a:t>结合被告涉案侵犯商标权行为和不规范使用企业字号的行为，原告在涉案商标享有较高市场声誉和知名度的情况下，应给予较高强度的保护情形。不论</a:t>
            </a:r>
            <a:r>
              <a:rPr lang="zh-CN" altLang="en-US" sz="2000" b="1" spc="150" dirty="0">
                <a:solidFill>
                  <a:schemeClr val="lt1"/>
                </a:solidFill>
                <a:latin typeface="微软雅黑" panose="020B0503020204020204" charset="-122"/>
                <a:ea typeface="微软雅黑" panose="020B0503020204020204" charset="-122"/>
                <a:sym typeface="+mn-ea"/>
              </a:rPr>
              <a:t>被告</a:t>
            </a:r>
            <a:r>
              <a:rPr lang="zh-CN" altLang="en-US" sz="2000" b="1" spc="150" dirty="0">
                <a:solidFill>
                  <a:schemeClr val="lt1"/>
                </a:solidFill>
                <a:latin typeface="微软雅黑" panose="020B0503020204020204" charset="-122"/>
                <a:ea typeface="微软雅黑" panose="020B0503020204020204" charset="-122"/>
                <a:sym typeface="+mn-ea"/>
              </a:rPr>
              <a:t>是否突出使用均难以避免产生市场混淆，仍会使相关公众误认为其与原告存在某种特定关联关系，有损于公平竞争之市场秩序的建立。</a:t>
            </a:r>
            <a:endParaRPr lang="zh-CN" altLang="en-US" sz="2000" b="1" spc="150" dirty="0">
              <a:solidFill>
                <a:schemeClr val="lt1"/>
              </a:solidFill>
              <a:latin typeface="微软雅黑" panose="020B0503020204020204" charset="-122"/>
              <a:ea typeface="微软雅黑" panose="020B0503020204020204" charset="-122"/>
            </a:endParaRPr>
          </a:p>
          <a:p>
            <a:pPr>
              <a:lnSpc>
                <a:spcPct val="150000"/>
              </a:lnSpc>
            </a:pPr>
            <a:endParaRPr lang="zh-CN" altLang="en-US" sz="2000" b="1" spc="150" dirty="0">
              <a:solidFill>
                <a:schemeClr val="lt1"/>
              </a:solidFill>
              <a:latin typeface="微软雅黑" panose="020B0503020204020204" charset="-122"/>
              <a:ea typeface="微软雅黑" panose="020B0503020204020204" charset="-122"/>
              <a:sym typeface="+mn-ea"/>
            </a:endParaRPr>
          </a:p>
        </p:txBody>
      </p:sp>
      <p:pic>
        <p:nvPicPr>
          <p:cNvPr id="5" name="图片 4" descr="logo"/>
          <p:cNvPicPr>
            <a:picLocks noChangeAspect="1"/>
          </p:cNvPicPr>
          <p:nvPr/>
        </p:nvPicPr>
        <p:blipFill>
          <a:blip r:embed="rId11"/>
          <a:stretch>
            <a:fillRect/>
          </a:stretch>
        </p:blipFill>
        <p:spPr>
          <a:xfrm>
            <a:off x="10331450" y="303530"/>
            <a:ext cx="1238250" cy="581025"/>
          </a:xfrm>
          <a:prstGeom prst="rect">
            <a:avLst/>
          </a:prstGeom>
        </p:spPr>
      </p:pic>
      <p:sp>
        <p:nvSpPr>
          <p:cNvPr id="16" name="矩形 15"/>
          <p:cNvSpPr/>
          <p:nvPr/>
        </p:nvSpPr>
        <p:spPr>
          <a:xfrm>
            <a:off x="3552190" y="1283970"/>
            <a:ext cx="4869815" cy="578485"/>
          </a:xfrm>
          <a:prstGeom prst="rect">
            <a:avLst/>
          </a:prstGeom>
          <a:solidFill>
            <a:schemeClr val="accent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r>
              <a:rPr lang="zh-CN" altLang="en-US" sz="2000" b="1"/>
              <a:t>三、商标与企业名称组合型的</a:t>
            </a:r>
            <a:r>
              <a:rPr lang="zh-CN" altLang="en-US" sz="2000" b="1"/>
              <a:t>权利冲突</a:t>
            </a:r>
            <a:endParaRPr lang="zh-CN" altLang="en-US" sz="2000" b="1"/>
          </a:p>
        </p:txBody>
      </p:sp>
      <p:pic>
        <p:nvPicPr>
          <p:cNvPr id="3" name="图片 2"/>
          <p:cNvPicPr/>
          <p:nvPr/>
        </p:nvPicPr>
        <p:blipFill>
          <a:blip r:embed="rId12"/>
          <a:stretch>
            <a:fillRect/>
          </a:stretch>
        </p:blipFill>
        <p:spPr>
          <a:xfrm>
            <a:off x="3648710" y="2683510"/>
            <a:ext cx="670560" cy="612775"/>
          </a:xfrm>
          <a:prstGeom prst="rect">
            <a:avLst/>
          </a:prstGeom>
        </p:spPr>
      </p:pic>
      <p:pic>
        <p:nvPicPr>
          <p:cNvPr id="15" name="officeArt object"/>
          <p:cNvPicPr/>
          <p:nvPr/>
        </p:nvPicPr>
        <p:blipFill>
          <a:blip r:embed="rId13"/>
          <a:srcRect/>
          <a:stretch>
            <a:fillRect/>
          </a:stretch>
        </p:blipFill>
        <p:spPr>
          <a:xfrm>
            <a:off x="3552190" y="3626485"/>
            <a:ext cx="894080" cy="601345"/>
          </a:xfrm>
          <a:prstGeom prst="rect">
            <a:avLst/>
          </a:prstGeom>
          <a:ln>
            <a:noFill/>
          </a:ln>
        </p:spPr>
      </p:pic>
    </p:spTree>
    <p:custDataLst>
      <p:tags r:id="rId1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5989320" y="166370"/>
            <a:ext cx="5981065" cy="6525260"/>
          </a:xfrm>
          <a:prstGeom prst="rect">
            <a:avLst/>
          </a:prstGeom>
          <a:solidFill>
            <a:schemeClr val="dk2"/>
          </a:solidFill>
          <a:ln w="12700" cap="flat" cmpd="sng" algn="ctr">
            <a:solidFill>
              <a:schemeClr val="accent1">
                <a:shade val="50000"/>
                <a:alpha val="0"/>
              </a:schemeClr>
            </a:solidFill>
            <a:prstDash val="solid"/>
            <a:miter lim="800000"/>
            <a:headEnd type="none" w="med" len="med"/>
            <a:tailEnd type="none" w="med" len="med"/>
          </a:ln>
          <a:effectLst>
            <a:glow>
              <a:schemeClr val="accent1">
                <a:alpha val="40000"/>
              </a:schemeClr>
            </a:glow>
            <a:innerShdw blurRad="279400" dist="88900" dir="6600000">
              <a:prstClr val="black">
                <a:alpha val="49000"/>
              </a:prstClr>
            </a:inn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11" name="图片 10"/>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12" name="图片 11"/>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716045"/>
          </a:xfrm>
          <a:prstGeom prst="rect">
            <a:avLst/>
          </a:prstGeom>
        </p:spPr>
      </p:pic>
      <p:sp>
        <p:nvSpPr>
          <p:cNvPr id="9" name="文本框 8"/>
          <p:cNvSpPr txBox="1"/>
          <p:nvPr>
            <p:custDataLst>
              <p:tags r:id="rId8"/>
            </p:custDataLst>
          </p:nvPr>
        </p:nvSpPr>
        <p:spPr>
          <a:xfrm>
            <a:off x="720160" y="577285"/>
            <a:ext cx="10970823" cy="706755"/>
          </a:xfrm>
          <a:prstGeom prst="rect">
            <a:avLst/>
          </a:prstGeom>
        </p:spPr>
        <p:txBody>
          <a:bodyPr vert="horz" lIns="90170" tIns="46990" rIns="90170" bIns="46990" rtlCol="0" anchor="ctr" anchorCtr="0">
            <a:norm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r>
              <a:rPr>
                <a:solidFill>
                  <a:schemeClr val="lt1"/>
                </a:solidFill>
                <a:sym typeface="+mn-ea"/>
              </a:rPr>
              <a:t>企业名称冲突的类型</a:t>
            </a:r>
            <a:endParaRPr lang="zh-CN" altLang="en-US" dirty="0">
              <a:solidFill>
                <a:schemeClr val="lt1"/>
              </a:solidFill>
            </a:endParaRPr>
          </a:p>
          <a:p>
            <a:endParaRPr lang="zh-CN" altLang="en-US" dirty="0">
              <a:solidFill>
                <a:schemeClr val="lt1"/>
              </a:solidFill>
              <a:latin typeface="Arial" panose="020B0604020202020204" pitchFamily="34" charset="0"/>
            </a:endParaRPr>
          </a:p>
        </p:txBody>
      </p:sp>
      <p:sp>
        <p:nvSpPr>
          <p:cNvPr id="2" name="文本框 1"/>
          <p:cNvSpPr txBox="1"/>
          <p:nvPr>
            <p:custDataLst>
              <p:tags r:id="rId9"/>
            </p:custDataLst>
          </p:nvPr>
        </p:nvSpPr>
        <p:spPr>
          <a:xfrm>
            <a:off x="501015" y="2522220"/>
            <a:ext cx="4955540" cy="2399665"/>
          </a:xfrm>
          <a:prstGeom prst="rect">
            <a:avLst/>
          </a:prstGeom>
          <a:noFill/>
        </p:spPr>
        <p:txBody>
          <a:bodyPr wrap="square" rtlCol="0" anchor="t">
            <a:spAutoFit/>
          </a:bodyPr>
          <a:p>
            <a:pPr>
              <a:lnSpc>
                <a:spcPct val="150000"/>
              </a:lnSpc>
            </a:pPr>
            <a:r>
              <a:rPr lang="zh-CN" altLang="en-US" sz="2000" b="1" spc="150" dirty="0">
                <a:solidFill>
                  <a:schemeClr val="lt1"/>
                </a:solidFill>
                <a:latin typeface="微软雅黑" panose="020B0503020204020204" charset="-122"/>
                <a:ea typeface="微软雅黑" panose="020B0503020204020204" charset="-122"/>
                <a:sym typeface="+mn-ea"/>
              </a:rPr>
              <a:t>案例：</a:t>
            </a:r>
            <a:endParaRPr lang="zh-CN" altLang="en-US" sz="2000" b="1" spc="150" dirty="0">
              <a:solidFill>
                <a:schemeClr val="lt1"/>
              </a:solidFill>
              <a:latin typeface="微软雅黑" panose="020B0503020204020204" charset="-122"/>
              <a:ea typeface="微软雅黑" panose="020B0503020204020204" charset="-122"/>
            </a:endParaRPr>
          </a:p>
          <a:p>
            <a:pPr>
              <a:lnSpc>
                <a:spcPct val="150000"/>
              </a:lnSpc>
            </a:pPr>
            <a:r>
              <a:rPr lang="zh-CN" altLang="en-US" sz="2000" spc="150" dirty="0">
                <a:solidFill>
                  <a:schemeClr val="lt1"/>
                </a:solidFill>
                <a:latin typeface="微软雅黑" panose="020B0503020204020204" charset="-122"/>
                <a:ea typeface="微软雅黑" panose="020B0503020204020204" charset="-122"/>
                <a:sym typeface="+mn-ea"/>
              </a:rPr>
              <a:t>江西省建筑材料工业科学</a:t>
            </a:r>
            <a:r>
              <a:rPr lang="zh-CN" altLang="en-US" sz="2000" spc="150" dirty="0">
                <a:solidFill>
                  <a:schemeClr val="lt1"/>
                </a:solidFill>
                <a:latin typeface="微软雅黑" panose="020B0503020204020204" charset="-122"/>
                <a:ea typeface="微软雅黑" panose="020B0503020204020204" charset="-122"/>
                <a:sym typeface="+mn-ea"/>
              </a:rPr>
              <a:t>研究设计院</a:t>
            </a:r>
            <a:endParaRPr lang="zh-CN" altLang="en-US" sz="2000" spc="150" dirty="0">
              <a:solidFill>
                <a:schemeClr val="lt1"/>
              </a:solidFill>
              <a:latin typeface="微软雅黑" panose="020B0503020204020204" charset="-122"/>
              <a:ea typeface="微软雅黑" panose="020B0503020204020204" charset="-122"/>
              <a:sym typeface="+mn-ea"/>
            </a:endParaRPr>
          </a:p>
          <a:p>
            <a:pPr>
              <a:lnSpc>
                <a:spcPct val="150000"/>
              </a:lnSpc>
            </a:pPr>
            <a:r>
              <a:rPr lang="zh-CN" altLang="en-US" sz="2000" spc="150" dirty="0">
                <a:solidFill>
                  <a:schemeClr val="lt1"/>
                </a:solidFill>
                <a:latin typeface="微软雅黑" panose="020B0503020204020204" charset="-122"/>
                <a:ea typeface="微软雅黑" panose="020B0503020204020204" charset="-122"/>
                <a:sym typeface="+mn-ea"/>
              </a:rPr>
              <a:t> </a:t>
            </a:r>
            <a:r>
              <a:rPr lang="en-US" altLang="zh-CN" sz="2000" spc="150" dirty="0">
                <a:solidFill>
                  <a:schemeClr val="lt1"/>
                </a:solidFill>
                <a:latin typeface="微软雅黑" panose="020B0503020204020204" charset="-122"/>
                <a:ea typeface="微软雅黑" panose="020B0503020204020204" charset="-122"/>
                <a:sym typeface="+mn-ea"/>
              </a:rPr>
              <a:t>       </a:t>
            </a:r>
            <a:r>
              <a:rPr lang="en-US" altLang="zh-CN" sz="2000" spc="150" dirty="0">
                <a:solidFill>
                  <a:schemeClr val="lt1"/>
                </a:solidFill>
                <a:latin typeface="微软雅黑" panose="020B0503020204020204" charset="-122"/>
                <a:ea typeface="微软雅黑" panose="020B0503020204020204" charset="-122"/>
                <a:sym typeface="+mn-ea"/>
              </a:rPr>
              <a:t>VS</a:t>
            </a:r>
            <a:r>
              <a:rPr lang="en-US" altLang="zh-CN" sz="2000" spc="150" dirty="0">
                <a:solidFill>
                  <a:schemeClr val="lt1"/>
                </a:solidFill>
                <a:latin typeface="微软雅黑" panose="020B0503020204020204" charset="-122"/>
                <a:ea typeface="微软雅黑" panose="020B0503020204020204" charset="-122"/>
                <a:sym typeface="+mn-ea"/>
              </a:rPr>
              <a:t> </a:t>
            </a:r>
            <a:endParaRPr lang="en-US" altLang="zh-CN" sz="2000" spc="150" dirty="0">
              <a:solidFill>
                <a:schemeClr val="lt1"/>
              </a:solidFill>
              <a:latin typeface="微软雅黑" panose="020B0503020204020204" charset="-122"/>
              <a:ea typeface="微软雅黑" panose="020B0503020204020204" charset="-122"/>
              <a:sym typeface="+mn-ea"/>
            </a:endParaRPr>
          </a:p>
          <a:p>
            <a:pPr>
              <a:lnSpc>
                <a:spcPct val="150000"/>
              </a:lnSpc>
            </a:pPr>
            <a:r>
              <a:rPr lang="zh-CN" altLang="en-US" sz="2000" spc="150" dirty="0">
                <a:solidFill>
                  <a:schemeClr val="lt1"/>
                </a:solidFill>
                <a:latin typeface="微软雅黑" panose="020B0503020204020204" charset="-122"/>
                <a:ea typeface="微软雅黑" panose="020B0503020204020204" charset="-122"/>
                <a:sym typeface="+mn-ea"/>
              </a:rPr>
              <a:t>江西建材院恒源工程质量检测</a:t>
            </a:r>
            <a:r>
              <a:rPr lang="zh-CN" altLang="en-US" sz="2000" spc="150" dirty="0">
                <a:solidFill>
                  <a:schemeClr val="lt1"/>
                </a:solidFill>
                <a:latin typeface="微软雅黑" panose="020B0503020204020204" charset="-122"/>
                <a:ea typeface="微软雅黑" panose="020B0503020204020204" charset="-122"/>
                <a:sym typeface="+mn-ea"/>
              </a:rPr>
              <a:t>有限公司</a:t>
            </a:r>
            <a:endParaRPr lang="zh-CN" altLang="en-US" sz="2000" spc="150" dirty="0">
              <a:solidFill>
                <a:schemeClr val="lt1"/>
              </a:solidFill>
              <a:latin typeface="微软雅黑" panose="020B0503020204020204" charset="-122"/>
              <a:ea typeface="微软雅黑" panose="020B0503020204020204" charset="-122"/>
              <a:sym typeface="+mn-ea"/>
            </a:endParaRPr>
          </a:p>
          <a:p>
            <a:pPr>
              <a:lnSpc>
                <a:spcPct val="150000"/>
              </a:lnSpc>
            </a:pPr>
            <a:endParaRPr lang="zh-CN" altLang="en-US" sz="2000" spc="150" dirty="0">
              <a:solidFill>
                <a:schemeClr val="bg1"/>
              </a:solidFill>
              <a:latin typeface="微软雅黑" panose="020B0503020204020204" charset="-122"/>
              <a:ea typeface="微软雅黑" panose="020B0503020204020204" charset="-122"/>
              <a:sym typeface="+mn-ea"/>
            </a:endParaRPr>
          </a:p>
        </p:txBody>
      </p:sp>
      <p:sp>
        <p:nvSpPr>
          <p:cNvPr id="4" name="文本框 3"/>
          <p:cNvSpPr txBox="1"/>
          <p:nvPr>
            <p:custDataLst>
              <p:tags r:id="rId10"/>
            </p:custDataLst>
          </p:nvPr>
        </p:nvSpPr>
        <p:spPr>
          <a:xfrm>
            <a:off x="6390640" y="1948815"/>
            <a:ext cx="5579745" cy="5077460"/>
          </a:xfrm>
          <a:prstGeom prst="rect">
            <a:avLst/>
          </a:prstGeom>
          <a:noFill/>
        </p:spPr>
        <p:txBody>
          <a:bodyPr wrap="square" rtlCol="0" anchor="t">
            <a:spAutoFit/>
          </a:bodyPr>
          <a:p>
            <a:endParaRPr lang="zh-CN" altLang="en-US" sz="1800" spc="150" dirty="0">
              <a:solidFill>
                <a:schemeClr val="lt1"/>
              </a:solidFill>
              <a:latin typeface="微软雅黑" panose="020B0503020204020204" charset="-122"/>
              <a:ea typeface="微软雅黑" panose="020B0503020204020204" charset="-122"/>
            </a:endParaRPr>
          </a:p>
          <a:p>
            <a:pPr>
              <a:lnSpc>
                <a:spcPct val="150000"/>
              </a:lnSpc>
            </a:pPr>
            <a:r>
              <a:rPr lang="zh-CN" altLang="en-US" sz="2400" spc="150" dirty="0">
                <a:solidFill>
                  <a:schemeClr val="lt1"/>
                </a:solidFill>
                <a:latin typeface="微软雅黑" panose="020B0503020204020204" charset="-122"/>
                <a:ea typeface="微软雅黑" panose="020B0503020204020204" charset="-122"/>
                <a:sym typeface="+mn-ea"/>
              </a:rPr>
              <a:t>  </a:t>
            </a:r>
            <a:r>
              <a:rPr lang="zh-CN" altLang="zh-CN" sz="2000" dirty="0">
                <a:solidFill>
                  <a:schemeClr val="lt1"/>
                </a:solidFill>
                <a:sym typeface="+mn-ea"/>
              </a:rPr>
              <a:t>省建材设计院已退股，如果恒源公司在企业名称中继续使用</a:t>
            </a:r>
            <a:r>
              <a:rPr lang="en-US" altLang="zh-CN" sz="2000" dirty="0">
                <a:solidFill>
                  <a:schemeClr val="lt1"/>
                </a:solidFill>
                <a:sym typeface="+mn-ea"/>
              </a:rPr>
              <a:t>“</a:t>
            </a:r>
            <a:r>
              <a:rPr lang="zh-CN" altLang="zh-CN" sz="2000" dirty="0">
                <a:solidFill>
                  <a:schemeClr val="lt1"/>
                </a:solidFill>
                <a:sym typeface="+mn-ea"/>
              </a:rPr>
              <a:t>建材院</a:t>
            </a:r>
            <a:r>
              <a:rPr lang="en-US" altLang="zh-CN" sz="2000" dirty="0">
                <a:solidFill>
                  <a:schemeClr val="lt1"/>
                </a:solidFill>
                <a:sym typeface="+mn-ea"/>
              </a:rPr>
              <a:t>”</a:t>
            </a:r>
            <a:r>
              <a:rPr lang="zh-CN" altLang="zh-CN" sz="2000" dirty="0">
                <a:solidFill>
                  <a:schemeClr val="lt1"/>
                </a:solidFill>
                <a:sym typeface="+mn-ea"/>
              </a:rPr>
              <a:t>字样，易使相关公众产生误认或混淆，认为恒源公司与省建材设计院存在某种特定联系。综上，省建材设计院关于恒源公司应删除名称中</a:t>
            </a:r>
            <a:r>
              <a:rPr lang="en-US" altLang="zh-CN" sz="2000" dirty="0">
                <a:solidFill>
                  <a:schemeClr val="lt1"/>
                </a:solidFill>
                <a:sym typeface="+mn-ea"/>
              </a:rPr>
              <a:t>“</a:t>
            </a:r>
            <a:r>
              <a:rPr lang="zh-CN" altLang="zh-CN" sz="2000" dirty="0">
                <a:solidFill>
                  <a:schemeClr val="lt1"/>
                </a:solidFill>
                <a:sym typeface="+mn-ea"/>
              </a:rPr>
              <a:t>建材院</a:t>
            </a:r>
            <a:r>
              <a:rPr lang="en-US" altLang="zh-CN" sz="2000" dirty="0">
                <a:solidFill>
                  <a:schemeClr val="lt1"/>
                </a:solidFill>
                <a:sym typeface="+mn-ea"/>
              </a:rPr>
              <a:t>”</a:t>
            </a:r>
            <a:r>
              <a:rPr lang="zh-CN" altLang="zh-CN" sz="2000" dirty="0">
                <a:solidFill>
                  <a:schemeClr val="lt1"/>
                </a:solidFill>
                <a:sym typeface="+mn-ea"/>
              </a:rPr>
              <a:t>字样并到相关部门办理变更手续的诉请成立，本院予以支持。</a:t>
            </a:r>
            <a:endParaRPr lang="zh-CN" altLang="zh-CN" sz="2000" dirty="0">
              <a:solidFill>
                <a:schemeClr val="lt1"/>
              </a:solidFill>
              <a:sym typeface="+mn-ea"/>
            </a:endParaRPr>
          </a:p>
          <a:p>
            <a:pPr algn="r">
              <a:lnSpc>
                <a:spcPct val="150000"/>
              </a:lnSpc>
            </a:pPr>
            <a:r>
              <a:rPr lang="en-US" altLang="zh-CN" sz="2000" b="1" spc="150" dirty="0">
                <a:solidFill>
                  <a:schemeClr val="lt1"/>
                </a:solidFill>
                <a:latin typeface="微软雅黑" panose="020B0503020204020204" charset="-122"/>
                <a:ea typeface="微软雅黑" panose="020B0503020204020204" charset="-122"/>
                <a:sym typeface="+mn-ea"/>
              </a:rPr>
              <a:t>——</a:t>
            </a:r>
            <a:r>
              <a:rPr lang="zh-CN" altLang="en-US" sz="2000" b="1" spc="150" dirty="0">
                <a:solidFill>
                  <a:schemeClr val="lt1"/>
                </a:solidFill>
                <a:latin typeface="微软雅黑" panose="020B0503020204020204" charset="-122"/>
                <a:ea typeface="微软雅黑" panose="020B0503020204020204" charset="-122"/>
                <a:sym typeface="+mn-ea"/>
              </a:rPr>
              <a:t>江西省南昌市中级人民法院</a:t>
            </a:r>
            <a:endParaRPr lang="zh-CN" altLang="en-US" sz="2000" b="1" spc="150" dirty="0">
              <a:solidFill>
                <a:schemeClr val="lt1"/>
              </a:solidFill>
              <a:latin typeface="微软雅黑" panose="020B0503020204020204" charset="-122"/>
              <a:ea typeface="微软雅黑" panose="020B0503020204020204" charset="-122"/>
              <a:sym typeface="+mn-ea"/>
            </a:endParaRPr>
          </a:p>
          <a:p>
            <a:pPr algn="r">
              <a:lnSpc>
                <a:spcPct val="150000"/>
              </a:lnSpc>
            </a:pPr>
            <a:r>
              <a:rPr lang="zh-CN" altLang="en-US" sz="2000" b="1" spc="150" dirty="0">
                <a:solidFill>
                  <a:schemeClr val="lt1"/>
                </a:solidFill>
                <a:latin typeface="微软雅黑" panose="020B0503020204020204" charset="-122"/>
                <a:ea typeface="微软雅黑" panose="020B0503020204020204" charset="-122"/>
                <a:sym typeface="+mn-ea"/>
              </a:rPr>
              <a:t>（2019）赣01民终875号</a:t>
            </a:r>
            <a:endParaRPr lang="en-US" altLang="zh-CN" sz="2000" dirty="0">
              <a:solidFill>
                <a:schemeClr val="lt1"/>
              </a:solidFill>
            </a:endParaRPr>
          </a:p>
          <a:p>
            <a:pPr>
              <a:lnSpc>
                <a:spcPct val="150000"/>
              </a:lnSpc>
            </a:pPr>
            <a:endParaRPr lang="en-US" altLang="zh-CN" sz="2000" dirty="0">
              <a:solidFill>
                <a:schemeClr val="lt1"/>
              </a:solidFill>
            </a:endParaRPr>
          </a:p>
          <a:p>
            <a:pPr>
              <a:lnSpc>
                <a:spcPct val="150000"/>
              </a:lnSpc>
            </a:pPr>
            <a:endParaRPr lang="en-US" altLang="zh-CN" sz="2000" b="1" spc="150" dirty="0">
              <a:solidFill>
                <a:schemeClr val="lt1"/>
              </a:solidFill>
              <a:latin typeface="微软雅黑" panose="020B0503020204020204" charset="-122"/>
              <a:ea typeface="微软雅黑" panose="020B0503020204020204" charset="-122"/>
              <a:sym typeface="+mn-ea"/>
            </a:endParaRPr>
          </a:p>
        </p:txBody>
      </p:sp>
      <p:pic>
        <p:nvPicPr>
          <p:cNvPr id="5" name="图片 4" descr="logo"/>
          <p:cNvPicPr>
            <a:picLocks noChangeAspect="1"/>
          </p:cNvPicPr>
          <p:nvPr/>
        </p:nvPicPr>
        <p:blipFill>
          <a:blip r:embed="rId11"/>
          <a:stretch>
            <a:fillRect/>
          </a:stretch>
        </p:blipFill>
        <p:spPr>
          <a:xfrm>
            <a:off x="10331450" y="303530"/>
            <a:ext cx="1238250" cy="581025"/>
          </a:xfrm>
          <a:prstGeom prst="rect">
            <a:avLst/>
          </a:prstGeom>
        </p:spPr>
      </p:pic>
      <p:sp>
        <p:nvSpPr>
          <p:cNvPr id="16" name="矩形 15"/>
          <p:cNvSpPr/>
          <p:nvPr/>
        </p:nvSpPr>
        <p:spPr>
          <a:xfrm>
            <a:off x="3552190" y="1283970"/>
            <a:ext cx="4869815" cy="578485"/>
          </a:xfrm>
          <a:prstGeom prst="rect">
            <a:avLst/>
          </a:prstGeom>
          <a:solidFill>
            <a:schemeClr val="accent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r>
              <a:rPr lang="zh-CN" altLang="en-US" sz="2000" b="1"/>
              <a:t>四、转让子公司股份后子公司</a:t>
            </a:r>
            <a:r>
              <a:rPr lang="zh-CN" altLang="en-US" sz="2000" b="1"/>
              <a:t>名称</a:t>
            </a:r>
            <a:r>
              <a:rPr lang="zh-CN" altLang="en-US" sz="2000" b="1"/>
              <a:t>冲突</a:t>
            </a:r>
            <a:endParaRPr lang="zh-CN" altLang="en-US" sz="2000" b="1"/>
          </a:p>
        </p:txBody>
      </p:sp>
    </p:spTree>
    <p:custDataLst>
      <p:tags r:id="rId1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5989320" y="166370"/>
            <a:ext cx="5981065" cy="6525260"/>
          </a:xfrm>
          <a:prstGeom prst="rect">
            <a:avLst/>
          </a:prstGeom>
          <a:solidFill>
            <a:schemeClr val="dk2"/>
          </a:solidFill>
          <a:ln w="12700" cap="flat" cmpd="sng" algn="ctr">
            <a:solidFill>
              <a:schemeClr val="accent1">
                <a:shade val="50000"/>
                <a:alpha val="0"/>
              </a:schemeClr>
            </a:solidFill>
            <a:prstDash val="solid"/>
            <a:miter lim="800000"/>
            <a:headEnd type="none" w="med" len="med"/>
            <a:tailEnd type="none" w="med" len="med"/>
          </a:ln>
          <a:effectLst>
            <a:glow>
              <a:schemeClr val="accent1">
                <a:alpha val="40000"/>
              </a:schemeClr>
            </a:glow>
            <a:innerShdw blurRad="279400" dist="88900" dir="6600000">
              <a:prstClr val="black">
                <a:alpha val="49000"/>
              </a:prstClr>
            </a:inn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11" name="图片 10"/>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12" name="图片 11"/>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716045"/>
          </a:xfrm>
          <a:prstGeom prst="rect">
            <a:avLst/>
          </a:prstGeom>
        </p:spPr>
      </p:pic>
      <p:sp>
        <p:nvSpPr>
          <p:cNvPr id="9" name="文本框 8"/>
          <p:cNvSpPr txBox="1"/>
          <p:nvPr>
            <p:custDataLst>
              <p:tags r:id="rId8"/>
            </p:custDataLst>
          </p:nvPr>
        </p:nvSpPr>
        <p:spPr>
          <a:xfrm>
            <a:off x="720160" y="577285"/>
            <a:ext cx="10970823" cy="706755"/>
          </a:xfrm>
          <a:prstGeom prst="rect">
            <a:avLst/>
          </a:prstGeom>
        </p:spPr>
        <p:txBody>
          <a:bodyPr vert="horz" lIns="90170" tIns="46990" rIns="90170" bIns="46990" rtlCol="0" anchor="ctr" anchorCtr="0">
            <a:norm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r>
              <a:rPr>
                <a:solidFill>
                  <a:schemeClr val="lt1"/>
                </a:solidFill>
                <a:sym typeface="+mn-ea"/>
              </a:rPr>
              <a:t>企业名称冲突的类型</a:t>
            </a:r>
            <a:endParaRPr lang="zh-CN" altLang="en-US" dirty="0">
              <a:solidFill>
                <a:schemeClr val="lt1"/>
              </a:solidFill>
            </a:endParaRPr>
          </a:p>
          <a:p>
            <a:endParaRPr lang="zh-CN" altLang="en-US" dirty="0">
              <a:solidFill>
                <a:schemeClr val="lt1"/>
              </a:solidFill>
              <a:latin typeface="Arial" panose="020B0604020202020204" pitchFamily="34" charset="0"/>
            </a:endParaRPr>
          </a:p>
        </p:txBody>
      </p:sp>
      <p:pic>
        <p:nvPicPr>
          <p:cNvPr id="5" name="图片 4" descr="logo"/>
          <p:cNvPicPr>
            <a:picLocks noChangeAspect="1"/>
          </p:cNvPicPr>
          <p:nvPr/>
        </p:nvPicPr>
        <p:blipFill>
          <a:blip r:embed="rId9"/>
          <a:stretch>
            <a:fillRect/>
          </a:stretch>
        </p:blipFill>
        <p:spPr>
          <a:xfrm>
            <a:off x="10331450" y="303530"/>
            <a:ext cx="1238250" cy="581025"/>
          </a:xfrm>
          <a:prstGeom prst="rect">
            <a:avLst/>
          </a:prstGeom>
        </p:spPr>
      </p:pic>
      <p:sp>
        <p:nvSpPr>
          <p:cNvPr id="16" name="矩形 15"/>
          <p:cNvSpPr/>
          <p:nvPr/>
        </p:nvSpPr>
        <p:spPr>
          <a:xfrm>
            <a:off x="3552190" y="1283970"/>
            <a:ext cx="4869815" cy="578485"/>
          </a:xfrm>
          <a:prstGeom prst="rect">
            <a:avLst/>
          </a:prstGeom>
          <a:solidFill>
            <a:schemeClr val="accent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r>
              <a:rPr lang="zh-CN" altLang="en-US" sz="2000" b="1"/>
              <a:t>五、企业名称与</a:t>
            </a:r>
            <a:r>
              <a:rPr lang="zh-CN" altLang="en-US" sz="2000" b="1"/>
              <a:t>商标权利冲突</a:t>
            </a:r>
            <a:endParaRPr lang="zh-CN" altLang="en-US" sz="2000" b="1"/>
          </a:p>
        </p:txBody>
      </p:sp>
      <p:sp>
        <p:nvSpPr>
          <p:cNvPr id="6" name="Title 6"/>
          <p:cNvSpPr txBox="1"/>
          <p:nvPr>
            <p:custDataLst>
              <p:tags r:id="rId10"/>
            </p:custDataLst>
          </p:nvPr>
        </p:nvSpPr>
        <p:spPr>
          <a:xfrm>
            <a:off x="319405" y="2499995"/>
            <a:ext cx="5072380" cy="2623820"/>
          </a:xfrm>
          <a:prstGeom prst="rect">
            <a:avLst/>
          </a:prstGeom>
          <a:noFill/>
          <a:ln w="3175">
            <a:noFill/>
            <a:prstDash val="dash"/>
          </a:ln>
        </p:spPr>
        <p:txBody>
          <a:bodyPr wrap="square" lIns="90000" tIns="46800" rIns="90000" bIns="46800" anchor="t" anchorCtr="0">
            <a:normAutofit fontScale="45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just">
              <a:lnSpc>
                <a:spcPct val="130000"/>
              </a:lnSpc>
              <a:spcAft>
                <a:spcPts val="800"/>
              </a:spcAft>
            </a:pPr>
            <a:r>
              <a:rPr altLang="zh-CN" sz="3400">
                <a:solidFill>
                  <a:schemeClr val="bg1"/>
                </a:solidFill>
                <a:sym typeface="+mn-ea"/>
              </a:rPr>
              <a:t>     </a:t>
            </a:r>
            <a:r>
              <a:rPr lang="zh-CN" altLang="en-US" sz="3400">
                <a:solidFill>
                  <a:schemeClr val="bg1"/>
                </a:solidFill>
                <a:sym typeface="+mn-ea"/>
              </a:rPr>
              <a:t>行为人出于攀附他人注册商标知名度、无偿占有他人商业信誉的侵权故意，将与他人注册商标相同的文字登记为自己企业名称中的字号。</a:t>
            </a:r>
            <a:r>
              <a:rPr lang="zh-CN" altLang="en-US" sz="3400">
                <a:solidFill>
                  <a:srgbClr val="FF0000"/>
                </a:solidFill>
                <a:sym typeface="+mn-ea"/>
              </a:rPr>
              <a:t>行为人在从事与注册商标所有人相同的服务中使用自己企业名称时，字号的字体不存在与该注册商标相同或者相近似、突出使用或者容易使相关公众误认的情节，</a:t>
            </a:r>
            <a:r>
              <a:rPr lang="zh-CN" altLang="en-US" sz="3400">
                <a:solidFill>
                  <a:schemeClr val="bg1"/>
                </a:solidFill>
                <a:sym typeface="+mn-ea"/>
              </a:rPr>
              <a:t>虽然不构成商标侵权，但由于违反诚实信用原则和公认的商业道德，也产生使消费者混淆或可能混淆市场主体以及服务来源的使用后果，因此构成不正当竞争。</a:t>
            </a:r>
            <a:endParaRPr lang="zh-CN" altLang="en-US" sz="1800" spc="0" dirty="0">
              <a:ln w="3175">
                <a:noFill/>
                <a:prstDash val="dash"/>
              </a:ln>
              <a:solidFill>
                <a:schemeClr val="tx1"/>
              </a:solidFill>
              <a:latin typeface="Arial" panose="020B0604020202020204" pitchFamily="34" charset="0"/>
              <a:ea typeface="微软雅黑" panose="020B0503020204020204" charset="-122"/>
              <a:cs typeface="微软雅黑" panose="020B0503020204020204" charset="-122"/>
            </a:endParaRPr>
          </a:p>
        </p:txBody>
      </p:sp>
      <p:sp>
        <p:nvSpPr>
          <p:cNvPr id="8" name="文本框 7"/>
          <p:cNvSpPr txBox="1"/>
          <p:nvPr>
            <p:custDataLst>
              <p:tags r:id="rId11"/>
            </p:custDataLst>
          </p:nvPr>
        </p:nvSpPr>
        <p:spPr>
          <a:xfrm>
            <a:off x="480060" y="1965325"/>
            <a:ext cx="5173345" cy="560705"/>
          </a:xfrm>
          <a:prstGeom prst="rect">
            <a:avLst/>
          </a:prstGeom>
          <a:noFill/>
        </p:spPr>
        <p:txBody>
          <a:bodyPr wrap="square" rtlCol="0"/>
          <a:p>
            <a:pPr algn="l"/>
            <a:r>
              <a:rPr lang="zh-CN" altLang="en-US" sz="1600" b="1" spc="150" dirty="0">
                <a:solidFill>
                  <a:schemeClr val="lt1"/>
                </a:solidFill>
                <a:latin typeface="微软雅黑" panose="020B0503020204020204" charset="-122"/>
                <a:ea typeface="微软雅黑" panose="020B0503020204020204" charset="-122"/>
                <a:sym typeface="+mn-ea"/>
              </a:rPr>
              <a:t>案例一：南京雪中彩影公司</a:t>
            </a:r>
            <a:endParaRPr lang="zh-CN" altLang="en-US" sz="1600" b="1" spc="150" dirty="0">
              <a:solidFill>
                <a:schemeClr val="lt1"/>
              </a:solidFill>
              <a:latin typeface="微软雅黑" panose="020B0503020204020204" charset="-122"/>
              <a:ea typeface="微软雅黑" panose="020B0503020204020204" charset="-122"/>
              <a:sym typeface="+mn-ea"/>
            </a:endParaRPr>
          </a:p>
          <a:p>
            <a:pPr algn="l"/>
            <a:r>
              <a:rPr lang="zh-CN" altLang="en-US" sz="1600" b="1" spc="150" dirty="0">
                <a:solidFill>
                  <a:schemeClr val="lt1"/>
                </a:solidFill>
                <a:latin typeface="微软雅黑" panose="020B0503020204020204" charset="-122"/>
                <a:ea typeface="微软雅黑" panose="020B0503020204020204" charset="-122"/>
                <a:sym typeface="+mn-ea"/>
              </a:rPr>
              <a:t> </a:t>
            </a:r>
            <a:r>
              <a:rPr lang="en-US" altLang="zh-CN" sz="1600" b="1" spc="150" dirty="0">
                <a:solidFill>
                  <a:schemeClr val="lt1"/>
                </a:solidFill>
                <a:latin typeface="微软雅黑" panose="020B0503020204020204" charset="-122"/>
                <a:ea typeface="微软雅黑" panose="020B0503020204020204" charset="-122"/>
                <a:sym typeface="+mn-ea"/>
              </a:rPr>
              <a:t>                      VS</a:t>
            </a:r>
            <a:r>
              <a:rPr lang="zh-CN" altLang="en-US" sz="1600" b="1" spc="150" dirty="0">
                <a:solidFill>
                  <a:schemeClr val="lt1"/>
                </a:solidFill>
                <a:latin typeface="微软雅黑" panose="020B0503020204020204" charset="-122"/>
                <a:ea typeface="微软雅黑" panose="020B0503020204020204" charset="-122"/>
                <a:sym typeface="+mn-ea"/>
              </a:rPr>
              <a:t>上海雪中彩影公司</a:t>
            </a:r>
            <a:endParaRPr lang="zh-CN" altLang="en-US" sz="1600" b="1" spc="150" dirty="0">
              <a:solidFill>
                <a:schemeClr val="lt1"/>
              </a:solidFill>
              <a:latin typeface="微软雅黑" panose="020B0503020204020204" charset="-122"/>
              <a:ea typeface="微软雅黑" panose="020B0503020204020204" charset="-122"/>
            </a:endParaRPr>
          </a:p>
        </p:txBody>
      </p:sp>
      <p:sp>
        <p:nvSpPr>
          <p:cNvPr id="7" name="文本框 6"/>
          <p:cNvSpPr txBox="1"/>
          <p:nvPr>
            <p:custDataLst>
              <p:tags r:id="rId12"/>
            </p:custDataLst>
          </p:nvPr>
        </p:nvSpPr>
        <p:spPr>
          <a:xfrm>
            <a:off x="6618605" y="1953895"/>
            <a:ext cx="5072380" cy="838200"/>
          </a:xfrm>
          <a:prstGeom prst="rect">
            <a:avLst/>
          </a:prstGeom>
          <a:noFill/>
        </p:spPr>
        <p:txBody>
          <a:bodyPr wrap="square" rtlCol="0"/>
          <a:p>
            <a:pPr algn="l"/>
            <a:r>
              <a:rPr lang="zh-CN" altLang="en-US" sz="1600" b="1" spc="150" dirty="0">
                <a:solidFill>
                  <a:schemeClr val="lt1"/>
                </a:solidFill>
                <a:latin typeface="微软雅黑" panose="020B0503020204020204" charset="-122"/>
                <a:ea typeface="微软雅黑" panose="020B0503020204020204" charset="-122"/>
                <a:sym typeface="+mn-ea"/>
              </a:rPr>
              <a:t>案例三：广东伟雄集团有限公司、佛山市高明区正野电器实业有限公司与佛山市顺德区正野电器有限公司等不正当竞争纠纷案（公报）</a:t>
            </a:r>
            <a:endParaRPr lang="zh-CN" altLang="en-US" sz="1600" b="1" spc="150" dirty="0">
              <a:solidFill>
                <a:schemeClr val="lt1"/>
              </a:solidFill>
              <a:latin typeface="微软雅黑" panose="020B0503020204020204" charset="-122"/>
              <a:ea typeface="微软雅黑" panose="020B0503020204020204" charset="-122"/>
              <a:sym typeface="+mn-ea"/>
            </a:endParaRPr>
          </a:p>
          <a:p>
            <a:pPr algn="l"/>
            <a:endParaRPr lang="zh-CN" altLang="en-US" sz="1600" b="1" spc="150" dirty="0">
              <a:solidFill>
                <a:schemeClr val="lt1"/>
              </a:solidFill>
              <a:latin typeface="微软雅黑" panose="020B0503020204020204" charset="-122"/>
              <a:ea typeface="微软雅黑" panose="020B0503020204020204" charset="-122"/>
              <a:sym typeface="+mn-ea"/>
            </a:endParaRPr>
          </a:p>
        </p:txBody>
      </p:sp>
      <p:sp>
        <p:nvSpPr>
          <p:cNvPr id="13" name="文本框 12"/>
          <p:cNvSpPr txBox="1"/>
          <p:nvPr>
            <p:custDataLst>
              <p:tags r:id="rId13"/>
            </p:custDataLst>
          </p:nvPr>
        </p:nvSpPr>
        <p:spPr>
          <a:xfrm>
            <a:off x="6729095" y="2792095"/>
            <a:ext cx="5238115" cy="4250690"/>
          </a:xfrm>
          <a:prstGeom prst="rect">
            <a:avLst/>
          </a:prstGeom>
          <a:noFill/>
        </p:spPr>
        <p:txBody>
          <a:bodyPr wrap="square" rtlCol="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spcBef>
                <a:spcPts val="1000"/>
              </a:spcBef>
            </a:pPr>
            <a:r>
              <a:rPr lang="en-US" altLang="zh-CN" sz="1600" dirty="0">
                <a:solidFill>
                  <a:schemeClr val="lt1"/>
                </a:solidFill>
                <a:sym typeface="+mn-ea"/>
              </a:rPr>
              <a:t>    </a:t>
            </a:r>
            <a:r>
              <a:rPr lang="zh-CN" altLang="en-US" sz="1600" dirty="0">
                <a:solidFill>
                  <a:srgbClr val="FF0000"/>
                </a:solidFill>
                <a:sym typeface="+mn-ea"/>
              </a:rPr>
              <a:t>将他人注册商标中相同的文字作为企业名称中的字号使用在类似商品上，致使相关公众对商品或者服务的来源产生混淆，虽不突出使用，仍构成不正当竞争行为。</a:t>
            </a:r>
            <a:r>
              <a:rPr lang="zh-CN" altLang="en-US" sz="1600" dirty="0">
                <a:solidFill>
                  <a:schemeClr val="lt1"/>
                </a:solidFill>
                <a:sym typeface="+mn-ea"/>
              </a:rPr>
              <a:t>企业名称特别是字号，不同于一般意义上的人身权，是区别不同市场主体的商业标识，本质上属于财产权益。原企业注销后，其债权债务由其后企业承继的，字号所产生的相关权益也由在后企业承继。在民事责任的承担上，在后商标的使用侵犯在先字号权益构成不正当竞争行为的，应当判决停止构成侵权的注册商标的使用。</a:t>
            </a:r>
            <a:endParaRPr lang="zh-CN" altLang="en-US" sz="1600" dirty="0">
              <a:solidFill>
                <a:schemeClr val="lt1"/>
              </a:solidFill>
            </a:endParaRPr>
          </a:p>
          <a:p>
            <a:pPr fontAlgn="auto">
              <a:lnSpc>
                <a:spcPct val="150000"/>
              </a:lnSpc>
              <a:spcBef>
                <a:spcPts val="1000"/>
              </a:spcBef>
            </a:pPr>
            <a:endParaRPr lang="zh-CN" altLang="en-US" sz="1600" dirty="0">
              <a:solidFill>
                <a:schemeClr val="lt1"/>
              </a:solidFill>
              <a:latin typeface="Arial" panose="020B0604020202020204" pitchFamily="34" charset="0"/>
              <a:ea typeface="微软雅黑" panose="020B0503020204020204" charset="-122"/>
              <a:sym typeface="+mn-ea"/>
            </a:endParaRPr>
          </a:p>
        </p:txBody>
      </p:sp>
      <p:sp>
        <p:nvSpPr>
          <p:cNvPr id="14" name="文本框 13"/>
          <p:cNvSpPr txBox="1"/>
          <p:nvPr>
            <p:custDataLst>
              <p:tags r:id="rId14"/>
            </p:custDataLst>
          </p:nvPr>
        </p:nvSpPr>
        <p:spPr>
          <a:xfrm>
            <a:off x="480060" y="5149215"/>
            <a:ext cx="4911725" cy="637540"/>
          </a:xfrm>
          <a:prstGeom prst="rect">
            <a:avLst/>
          </a:prstGeom>
          <a:noFill/>
        </p:spPr>
        <p:txBody>
          <a:bodyPr wrap="square" rtlCol="0"/>
          <a:p>
            <a:pPr algn="l"/>
            <a:r>
              <a:rPr lang="zh-CN" altLang="en-US" sz="1600" b="1" spc="150" dirty="0">
                <a:solidFill>
                  <a:schemeClr val="lt1"/>
                </a:solidFill>
                <a:latin typeface="微软雅黑" panose="020B0503020204020204" charset="-122"/>
                <a:ea typeface="微软雅黑" panose="020B0503020204020204" charset="-122"/>
                <a:sym typeface="+mn-ea"/>
              </a:rPr>
              <a:t>案例二：株式会社尼康</a:t>
            </a:r>
            <a:endParaRPr lang="zh-CN" altLang="en-US" sz="1600" b="1" spc="150" dirty="0">
              <a:solidFill>
                <a:schemeClr val="lt1"/>
              </a:solidFill>
              <a:latin typeface="微软雅黑" panose="020B0503020204020204" charset="-122"/>
              <a:ea typeface="微软雅黑" panose="020B0503020204020204" charset="-122"/>
              <a:sym typeface="+mn-ea"/>
            </a:endParaRPr>
          </a:p>
          <a:p>
            <a:pPr algn="l"/>
            <a:r>
              <a:rPr lang="zh-CN" altLang="en-US" sz="1600" b="1" spc="150" dirty="0">
                <a:solidFill>
                  <a:schemeClr val="lt1"/>
                </a:solidFill>
                <a:latin typeface="微软雅黑" panose="020B0503020204020204" charset="-122"/>
                <a:ea typeface="微软雅黑" panose="020B0503020204020204" charset="-122"/>
                <a:sym typeface="+mn-ea"/>
              </a:rPr>
              <a:t> </a:t>
            </a:r>
            <a:r>
              <a:rPr lang="en-US" altLang="zh-CN" sz="1600" b="1" spc="150" dirty="0">
                <a:solidFill>
                  <a:schemeClr val="lt1"/>
                </a:solidFill>
                <a:latin typeface="微软雅黑" panose="020B0503020204020204" charset="-122"/>
                <a:ea typeface="微软雅黑" panose="020B0503020204020204" charset="-122"/>
                <a:sym typeface="+mn-ea"/>
              </a:rPr>
              <a:t>                  VS</a:t>
            </a:r>
            <a:r>
              <a:rPr lang="zh-CN" altLang="en-US" sz="1600" b="1" spc="150" dirty="0">
                <a:solidFill>
                  <a:schemeClr val="lt1"/>
                </a:solidFill>
                <a:latin typeface="微软雅黑" panose="020B0503020204020204" charset="-122"/>
                <a:ea typeface="微软雅黑" panose="020B0503020204020204" charset="-122"/>
                <a:sym typeface="+mn-ea"/>
              </a:rPr>
              <a:t>浙江尼康电动车业有限公司</a:t>
            </a:r>
            <a:endParaRPr lang="zh-CN" altLang="en-US" sz="1600" b="1" spc="150" dirty="0">
              <a:solidFill>
                <a:schemeClr val="lt1"/>
              </a:solidFill>
              <a:latin typeface="微软雅黑" panose="020B0503020204020204" charset="-122"/>
              <a:ea typeface="微软雅黑" panose="020B0503020204020204" charset="-122"/>
            </a:endParaRPr>
          </a:p>
        </p:txBody>
      </p:sp>
      <p:sp>
        <p:nvSpPr>
          <p:cNvPr id="17" name="文本框 16"/>
          <p:cNvSpPr txBox="1"/>
          <p:nvPr/>
        </p:nvSpPr>
        <p:spPr>
          <a:xfrm>
            <a:off x="400050" y="5812155"/>
            <a:ext cx="4911725" cy="583565"/>
          </a:xfrm>
          <a:prstGeom prst="rect">
            <a:avLst/>
          </a:prstGeom>
          <a:noFill/>
        </p:spPr>
        <p:txBody>
          <a:bodyPr wrap="square" rtlCol="0" anchor="t">
            <a:spAutoFit/>
          </a:bodyPr>
          <a:p>
            <a:r>
              <a:rPr lang="en-US" altLang="zh-CN" sz="1600" dirty="0">
                <a:solidFill>
                  <a:schemeClr val="tx1"/>
                </a:solidFill>
                <a:sym typeface="+mn-ea"/>
              </a:rPr>
              <a:t>   </a:t>
            </a:r>
            <a:r>
              <a:rPr lang="zh-CN" altLang="en-US" sz="1600" dirty="0">
                <a:solidFill>
                  <a:srgbClr val="FF0000"/>
                </a:solidFill>
                <a:sym typeface="+mn-ea"/>
              </a:rPr>
              <a:t>如企业字号足以使相关公众对产品或服务的提供者产生混淆或者误认，应判决侵权人停止使用该字号。</a:t>
            </a:r>
            <a:endParaRPr lang="zh-CN" altLang="en-US" sz="1600" dirty="0">
              <a:solidFill>
                <a:srgbClr val="FF0000"/>
              </a:solidFill>
              <a:sym typeface="+mn-ea"/>
            </a:endParaRPr>
          </a:p>
        </p:txBody>
      </p:sp>
    </p:spTree>
    <p:custDataLst>
      <p:tags r:id="rId1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4" grpId="0"/>
      <p:bldP spid="8" grpId="1"/>
      <p:bldP spid="7" grpId="1"/>
      <p:bldP spid="14" grpId="1"/>
      <p:bldP spid="6" grpId="0"/>
      <p:bldP spid="6" grpId="1"/>
      <p:bldP spid="17" grpId="0"/>
      <p:bldP spid="17" grpId="1"/>
      <p:bldP spid="13" grpId="0"/>
      <p:bldP spid="13"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5989320" y="166370"/>
            <a:ext cx="5981065" cy="6525260"/>
          </a:xfrm>
          <a:prstGeom prst="rect">
            <a:avLst/>
          </a:prstGeom>
          <a:solidFill>
            <a:schemeClr val="dk2"/>
          </a:solidFill>
          <a:ln w="12700" cap="flat" cmpd="sng" algn="ctr">
            <a:solidFill>
              <a:schemeClr val="accent1">
                <a:shade val="50000"/>
                <a:alpha val="0"/>
              </a:schemeClr>
            </a:solidFill>
            <a:prstDash val="solid"/>
            <a:miter lim="800000"/>
            <a:headEnd type="none" w="med" len="med"/>
            <a:tailEnd type="none" w="med" len="med"/>
          </a:ln>
          <a:effectLst>
            <a:glow>
              <a:schemeClr val="accent1">
                <a:alpha val="40000"/>
              </a:schemeClr>
            </a:glow>
            <a:innerShdw blurRad="279400" dist="88900" dir="6600000">
              <a:prstClr val="black">
                <a:alpha val="49000"/>
              </a:prstClr>
            </a:inn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11" name="图片 10"/>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12" name="图片 11"/>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716045"/>
          </a:xfrm>
          <a:prstGeom prst="rect">
            <a:avLst/>
          </a:prstGeom>
        </p:spPr>
      </p:pic>
      <p:sp>
        <p:nvSpPr>
          <p:cNvPr id="9" name="文本框 8"/>
          <p:cNvSpPr txBox="1"/>
          <p:nvPr>
            <p:custDataLst>
              <p:tags r:id="rId8"/>
            </p:custDataLst>
          </p:nvPr>
        </p:nvSpPr>
        <p:spPr>
          <a:xfrm>
            <a:off x="720160" y="577285"/>
            <a:ext cx="10970823" cy="706755"/>
          </a:xfrm>
          <a:prstGeom prst="rect">
            <a:avLst/>
          </a:prstGeom>
        </p:spPr>
        <p:txBody>
          <a:bodyPr vert="horz" lIns="90170" tIns="46990" rIns="90170" bIns="46990" rtlCol="0" anchor="ctr" anchorCtr="0">
            <a:norm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r>
              <a:rPr>
                <a:solidFill>
                  <a:schemeClr val="lt1"/>
                </a:solidFill>
                <a:sym typeface="+mn-ea"/>
              </a:rPr>
              <a:t>企业名称冲突的类型</a:t>
            </a:r>
            <a:endParaRPr lang="zh-CN" altLang="en-US" dirty="0">
              <a:solidFill>
                <a:schemeClr val="lt1"/>
              </a:solidFill>
            </a:endParaRPr>
          </a:p>
          <a:p>
            <a:endParaRPr lang="zh-CN" altLang="en-US" dirty="0">
              <a:solidFill>
                <a:schemeClr val="lt1"/>
              </a:solidFill>
              <a:latin typeface="Arial" panose="020B0604020202020204" pitchFamily="34" charset="0"/>
            </a:endParaRPr>
          </a:p>
        </p:txBody>
      </p:sp>
      <p:sp>
        <p:nvSpPr>
          <p:cNvPr id="2" name="文本框 1"/>
          <p:cNvSpPr txBox="1"/>
          <p:nvPr>
            <p:custDataLst>
              <p:tags r:id="rId9"/>
            </p:custDataLst>
          </p:nvPr>
        </p:nvSpPr>
        <p:spPr>
          <a:xfrm>
            <a:off x="476885" y="2242820"/>
            <a:ext cx="4955540" cy="3322955"/>
          </a:xfrm>
          <a:prstGeom prst="rect">
            <a:avLst/>
          </a:prstGeom>
          <a:noFill/>
        </p:spPr>
        <p:txBody>
          <a:bodyPr wrap="square" rtlCol="0" anchor="t">
            <a:spAutoFit/>
          </a:bodyPr>
          <a:p>
            <a:pPr>
              <a:lnSpc>
                <a:spcPct val="150000"/>
              </a:lnSpc>
            </a:pPr>
            <a:r>
              <a:rPr lang="zh-CN" altLang="en-US" sz="2000" b="1" spc="150" dirty="0">
                <a:solidFill>
                  <a:schemeClr val="lt1"/>
                </a:solidFill>
                <a:latin typeface="微软雅黑" panose="020B0503020204020204" charset="-122"/>
                <a:ea typeface="微软雅黑" panose="020B0503020204020204" charset="-122"/>
                <a:sym typeface="+mn-ea"/>
              </a:rPr>
              <a:t>案例一：</a:t>
            </a:r>
            <a:endParaRPr lang="zh-CN" altLang="en-US" sz="2000" b="1" spc="150" dirty="0">
              <a:solidFill>
                <a:schemeClr val="lt1"/>
              </a:solidFill>
              <a:latin typeface="微软雅黑" panose="020B0503020204020204" charset="-122"/>
              <a:ea typeface="微软雅黑" panose="020B0503020204020204" charset="-122"/>
            </a:endParaRPr>
          </a:p>
          <a:p>
            <a:pPr>
              <a:lnSpc>
                <a:spcPct val="150000"/>
              </a:lnSpc>
            </a:pPr>
            <a:r>
              <a:rPr lang="zh-CN" altLang="en-US" sz="2000" spc="150" dirty="0">
                <a:solidFill>
                  <a:schemeClr val="lt1"/>
                </a:solidFill>
                <a:latin typeface="微软雅黑" panose="020B0503020204020204" charset="-122"/>
                <a:ea typeface="微软雅黑" panose="020B0503020204020204" charset="-122"/>
                <a:sym typeface="+mn-ea"/>
              </a:rPr>
              <a:t>河北三河福成养牛集团</a:t>
            </a:r>
            <a:r>
              <a:rPr lang="zh-CN" altLang="en-US" sz="2000" spc="150" dirty="0">
                <a:solidFill>
                  <a:schemeClr val="lt1"/>
                </a:solidFill>
                <a:latin typeface="微软雅黑" panose="020B0503020204020204" charset="-122"/>
                <a:ea typeface="微软雅黑" panose="020B0503020204020204" charset="-122"/>
                <a:sym typeface="+mn-ea"/>
              </a:rPr>
              <a:t>总公司</a:t>
            </a:r>
            <a:endParaRPr lang="zh-CN" altLang="en-US" sz="2000" spc="150" dirty="0">
              <a:solidFill>
                <a:schemeClr val="lt1"/>
              </a:solidFill>
              <a:latin typeface="微软雅黑" panose="020B0503020204020204" charset="-122"/>
              <a:ea typeface="微软雅黑" panose="020B0503020204020204" charset="-122"/>
              <a:sym typeface="+mn-ea"/>
            </a:endParaRPr>
          </a:p>
          <a:p>
            <a:pPr>
              <a:lnSpc>
                <a:spcPct val="150000"/>
              </a:lnSpc>
            </a:pPr>
            <a:r>
              <a:rPr lang="zh-CN" altLang="en-US" sz="2000" spc="150" dirty="0">
                <a:solidFill>
                  <a:schemeClr val="lt1"/>
                </a:solidFill>
                <a:latin typeface="微软雅黑" panose="020B0503020204020204" charset="-122"/>
                <a:ea typeface="微软雅黑" panose="020B0503020204020204" charset="-122"/>
                <a:sym typeface="+mn-ea"/>
              </a:rPr>
              <a:t> </a:t>
            </a:r>
            <a:r>
              <a:rPr lang="en-US" altLang="zh-CN" sz="2000" spc="150" dirty="0">
                <a:solidFill>
                  <a:schemeClr val="lt1"/>
                </a:solidFill>
                <a:latin typeface="微软雅黑" panose="020B0503020204020204" charset="-122"/>
                <a:ea typeface="微软雅黑" panose="020B0503020204020204" charset="-122"/>
                <a:sym typeface="+mn-ea"/>
              </a:rPr>
              <a:t>       </a:t>
            </a:r>
            <a:r>
              <a:rPr lang="en-US" altLang="zh-CN" sz="2000" spc="150" dirty="0">
                <a:solidFill>
                  <a:schemeClr val="lt1"/>
                </a:solidFill>
                <a:latin typeface="微软雅黑" panose="020B0503020204020204" charset="-122"/>
                <a:ea typeface="微软雅黑" panose="020B0503020204020204" charset="-122"/>
                <a:sym typeface="+mn-ea"/>
              </a:rPr>
              <a:t>VS</a:t>
            </a:r>
            <a:r>
              <a:rPr lang="en-US" altLang="zh-CN" sz="2000" spc="150" dirty="0">
                <a:solidFill>
                  <a:schemeClr val="lt1"/>
                </a:solidFill>
                <a:latin typeface="微软雅黑" panose="020B0503020204020204" charset="-122"/>
                <a:ea typeface="微软雅黑" panose="020B0503020204020204" charset="-122"/>
                <a:sym typeface="+mn-ea"/>
              </a:rPr>
              <a:t> </a:t>
            </a:r>
            <a:endParaRPr lang="en-US" altLang="zh-CN" sz="2000" spc="150" dirty="0">
              <a:solidFill>
                <a:schemeClr val="lt1"/>
              </a:solidFill>
              <a:latin typeface="微软雅黑" panose="020B0503020204020204" charset="-122"/>
              <a:ea typeface="微软雅黑" panose="020B0503020204020204" charset="-122"/>
              <a:sym typeface="+mn-ea"/>
            </a:endParaRPr>
          </a:p>
          <a:p>
            <a:pPr>
              <a:lnSpc>
                <a:spcPct val="150000"/>
              </a:lnSpc>
            </a:pPr>
            <a:r>
              <a:rPr lang="zh-CN" altLang="en-US" sz="2000" spc="150" dirty="0">
                <a:solidFill>
                  <a:schemeClr val="lt1"/>
                </a:solidFill>
                <a:latin typeface="微软雅黑" panose="020B0503020204020204" charset="-122"/>
                <a:ea typeface="微软雅黑" panose="020B0503020204020204" charset="-122"/>
                <a:sym typeface="+mn-ea"/>
              </a:rPr>
              <a:t>哈尔滨福成饮食有限公司昆明分公司</a:t>
            </a:r>
            <a:endParaRPr lang="zh-CN" altLang="en-US" sz="2000" b="1" spc="150" dirty="0">
              <a:solidFill>
                <a:schemeClr val="lt1"/>
              </a:solidFill>
              <a:latin typeface="微软雅黑" panose="020B0503020204020204" charset="-122"/>
              <a:ea typeface="微软雅黑" panose="020B0503020204020204" charset="-122"/>
            </a:endParaRPr>
          </a:p>
          <a:p>
            <a:pPr>
              <a:lnSpc>
                <a:spcPct val="150000"/>
              </a:lnSpc>
            </a:pPr>
            <a:r>
              <a:rPr lang="zh-CN" altLang="en-US" sz="2000" b="1" spc="150" dirty="0">
                <a:solidFill>
                  <a:schemeClr val="lt1"/>
                </a:solidFill>
                <a:latin typeface="微软雅黑" panose="020B0503020204020204" charset="-122"/>
                <a:ea typeface="微软雅黑" panose="020B0503020204020204" charset="-122"/>
              </a:rPr>
              <a:t>案例二：</a:t>
            </a:r>
            <a:endParaRPr lang="zh-CN" altLang="en-US" sz="2000" spc="150" dirty="0">
              <a:solidFill>
                <a:schemeClr val="lt1"/>
              </a:solidFill>
              <a:latin typeface="微软雅黑" panose="020B0503020204020204" charset="-122"/>
              <a:ea typeface="微软雅黑" panose="020B0503020204020204" charset="-122"/>
            </a:endParaRPr>
          </a:p>
          <a:p>
            <a:pPr algn="l">
              <a:lnSpc>
                <a:spcPct val="150000"/>
              </a:lnSpc>
              <a:buClrTx/>
              <a:buSzTx/>
              <a:buNone/>
            </a:pPr>
            <a:r>
              <a:rPr lang="zh-CN" altLang="en-US" sz="2000" spc="150" dirty="0">
                <a:solidFill>
                  <a:schemeClr val="bg1"/>
                </a:solidFill>
                <a:latin typeface="微软雅黑" panose="020B0503020204020204" charset="-122"/>
                <a:ea typeface="微软雅黑" panose="020B0503020204020204" charset="-122"/>
                <a:sym typeface="+mn-ea"/>
              </a:rPr>
              <a:t>浙江正泰</a:t>
            </a:r>
            <a:endParaRPr lang="zh-CN" altLang="en-US" sz="2000" spc="150" dirty="0">
              <a:solidFill>
                <a:schemeClr val="bg1"/>
              </a:solidFill>
              <a:latin typeface="微软雅黑" panose="020B0503020204020204" charset="-122"/>
              <a:ea typeface="微软雅黑" panose="020B0503020204020204" charset="-122"/>
              <a:sym typeface="+mn-ea"/>
            </a:endParaRPr>
          </a:p>
          <a:p>
            <a:pPr algn="l">
              <a:lnSpc>
                <a:spcPct val="150000"/>
              </a:lnSpc>
              <a:buClrTx/>
              <a:buSzTx/>
              <a:buNone/>
            </a:pPr>
            <a:r>
              <a:rPr lang="en-US" altLang="zh-CN" sz="2000" spc="150" dirty="0">
                <a:solidFill>
                  <a:schemeClr val="bg1"/>
                </a:solidFill>
                <a:latin typeface="微软雅黑" panose="020B0503020204020204" charset="-122"/>
                <a:ea typeface="微软雅黑" panose="020B0503020204020204" charset="-122"/>
                <a:sym typeface="+mn-ea"/>
              </a:rPr>
              <a:t>         VS </a:t>
            </a:r>
            <a:r>
              <a:rPr lang="zh-CN" altLang="en-US" sz="2000" spc="150" dirty="0">
                <a:solidFill>
                  <a:schemeClr val="bg1"/>
                </a:solidFill>
                <a:latin typeface="微软雅黑" panose="020B0503020204020204" charset="-122"/>
                <a:ea typeface="微软雅黑" panose="020B0503020204020204" charset="-122"/>
                <a:sym typeface="+mn-ea"/>
              </a:rPr>
              <a:t>江苏正</a:t>
            </a:r>
            <a:r>
              <a:rPr lang="zh-CN" altLang="en-US" sz="2000" spc="150" dirty="0">
                <a:solidFill>
                  <a:schemeClr val="bg1"/>
                </a:solidFill>
                <a:latin typeface="微软雅黑" panose="020B0503020204020204" charset="-122"/>
                <a:ea typeface="微软雅黑" panose="020B0503020204020204" charset="-122"/>
                <a:sym typeface="+mn-ea"/>
              </a:rPr>
              <a:t>泰</a:t>
            </a:r>
            <a:endParaRPr lang="zh-CN" altLang="en-US" sz="2000" spc="150" dirty="0">
              <a:solidFill>
                <a:schemeClr val="bg1"/>
              </a:solidFill>
              <a:latin typeface="微软雅黑" panose="020B0503020204020204" charset="-122"/>
              <a:ea typeface="微软雅黑" panose="020B0503020204020204" charset="-122"/>
              <a:sym typeface="+mn-ea"/>
            </a:endParaRPr>
          </a:p>
        </p:txBody>
      </p:sp>
      <p:sp>
        <p:nvSpPr>
          <p:cNvPr id="4" name="文本框 3"/>
          <p:cNvSpPr txBox="1"/>
          <p:nvPr>
            <p:custDataLst>
              <p:tags r:id="rId10"/>
            </p:custDataLst>
          </p:nvPr>
        </p:nvSpPr>
        <p:spPr>
          <a:xfrm>
            <a:off x="6390640" y="1948815"/>
            <a:ext cx="5579745" cy="4615815"/>
          </a:xfrm>
          <a:prstGeom prst="rect">
            <a:avLst/>
          </a:prstGeom>
          <a:noFill/>
        </p:spPr>
        <p:txBody>
          <a:bodyPr wrap="square" rtlCol="0" anchor="t">
            <a:spAutoFit/>
          </a:bodyPr>
          <a:p>
            <a:endParaRPr lang="zh-CN" altLang="en-US" sz="1800" spc="150" dirty="0">
              <a:solidFill>
                <a:schemeClr val="lt1"/>
              </a:solidFill>
              <a:latin typeface="微软雅黑" panose="020B0503020204020204" charset="-122"/>
              <a:ea typeface="微软雅黑" panose="020B0503020204020204" charset="-122"/>
            </a:endParaRPr>
          </a:p>
          <a:p>
            <a:pPr marL="0" indent="0" algn="l">
              <a:lnSpc>
                <a:spcPct val="150000"/>
              </a:lnSpc>
              <a:buNone/>
            </a:pPr>
            <a:r>
              <a:rPr lang="zh-CN" altLang="en-US" sz="2400" spc="150" dirty="0">
                <a:solidFill>
                  <a:schemeClr val="lt1"/>
                </a:solidFill>
                <a:latin typeface="微软雅黑" panose="020B0503020204020204" charset="-122"/>
                <a:ea typeface="微软雅黑" panose="020B0503020204020204" charset="-122"/>
                <a:sym typeface="+mn-ea"/>
              </a:rPr>
              <a:t>  </a:t>
            </a:r>
            <a:r>
              <a:rPr lang="en-US" altLang="zh-CN" sz="2400" spc="150" dirty="0">
                <a:solidFill>
                  <a:schemeClr val="lt1"/>
                </a:solidFill>
                <a:latin typeface="微软雅黑" panose="020B0503020204020204" charset="-122"/>
                <a:ea typeface="微软雅黑" panose="020B0503020204020204" charset="-122"/>
                <a:sym typeface="+mn-ea"/>
              </a:rPr>
              <a:t> </a:t>
            </a:r>
            <a:r>
              <a:rPr lang="zh-CN" altLang="zh-CN" sz="2000" b="1" dirty="0">
                <a:solidFill>
                  <a:schemeClr val="lt1"/>
                </a:solidFill>
                <a:sym typeface="+mn-ea"/>
              </a:rPr>
              <a:t>企业将与他人注册商标相同或相近似的文字作为字号在相同或者类似商品上使用时应遵循诚实信用原则。行为人以攀附他人知名商标，混淆相关公众对于相关商品的认知为目的，随意简化自己的商号在商品上使用的，属于侵犯他人注册商标专用权的行为。</a:t>
            </a:r>
            <a:endParaRPr lang="zh-CN" altLang="en-US" sz="2000" b="1">
              <a:solidFill>
                <a:schemeClr val="lt1"/>
              </a:solidFill>
            </a:endParaRPr>
          </a:p>
          <a:p>
            <a:pPr marL="0" indent="0" algn="l">
              <a:lnSpc>
                <a:spcPct val="150000"/>
              </a:lnSpc>
              <a:buNone/>
            </a:pPr>
            <a:endParaRPr lang="zh-CN" altLang="zh-CN" sz="2000" b="1" dirty="0">
              <a:solidFill>
                <a:schemeClr val="lt1"/>
              </a:solidFill>
              <a:sym typeface="+mn-ea"/>
            </a:endParaRPr>
          </a:p>
          <a:p>
            <a:pPr>
              <a:lnSpc>
                <a:spcPct val="150000"/>
              </a:lnSpc>
            </a:pPr>
            <a:endParaRPr lang="zh-CN" altLang="en-US" sz="2000" b="1" spc="150" dirty="0">
              <a:solidFill>
                <a:schemeClr val="lt1"/>
              </a:solidFill>
              <a:latin typeface="微软雅黑" panose="020B0503020204020204" charset="-122"/>
              <a:ea typeface="微软雅黑" panose="020B0503020204020204" charset="-122"/>
            </a:endParaRPr>
          </a:p>
          <a:p>
            <a:pPr>
              <a:lnSpc>
                <a:spcPct val="150000"/>
              </a:lnSpc>
            </a:pPr>
            <a:endParaRPr lang="zh-CN" altLang="en-US" sz="2000" b="1" spc="150" dirty="0">
              <a:solidFill>
                <a:schemeClr val="lt1"/>
              </a:solidFill>
              <a:latin typeface="微软雅黑" panose="020B0503020204020204" charset="-122"/>
              <a:ea typeface="微软雅黑" panose="020B0503020204020204" charset="-122"/>
              <a:sym typeface="+mn-ea"/>
            </a:endParaRPr>
          </a:p>
        </p:txBody>
      </p:sp>
      <p:pic>
        <p:nvPicPr>
          <p:cNvPr id="5" name="图片 4" descr="logo"/>
          <p:cNvPicPr>
            <a:picLocks noChangeAspect="1"/>
          </p:cNvPicPr>
          <p:nvPr/>
        </p:nvPicPr>
        <p:blipFill>
          <a:blip r:embed="rId11"/>
          <a:stretch>
            <a:fillRect/>
          </a:stretch>
        </p:blipFill>
        <p:spPr>
          <a:xfrm>
            <a:off x="10331450" y="303530"/>
            <a:ext cx="1238250" cy="581025"/>
          </a:xfrm>
          <a:prstGeom prst="rect">
            <a:avLst/>
          </a:prstGeom>
        </p:spPr>
      </p:pic>
      <p:sp>
        <p:nvSpPr>
          <p:cNvPr id="16" name="矩形 15"/>
          <p:cNvSpPr/>
          <p:nvPr/>
        </p:nvSpPr>
        <p:spPr>
          <a:xfrm>
            <a:off x="3552190" y="1283970"/>
            <a:ext cx="4869815" cy="578485"/>
          </a:xfrm>
          <a:prstGeom prst="rect">
            <a:avLst/>
          </a:prstGeom>
          <a:solidFill>
            <a:schemeClr val="accent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r>
              <a:rPr lang="zh-CN" altLang="en-US" sz="2000" b="1"/>
              <a:t>三、突出使用</a:t>
            </a:r>
            <a:r>
              <a:rPr lang="zh-CN" altLang="en-US" sz="2000" b="1"/>
              <a:t>字号的</a:t>
            </a:r>
            <a:r>
              <a:rPr lang="zh-CN" altLang="en-US" sz="2000" b="1"/>
              <a:t>权利冲突</a:t>
            </a:r>
            <a:endParaRPr lang="zh-CN" altLang="en-US" sz="2000" b="1"/>
          </a:p>
        </p:txBody>
      </p:sp>
    </p:spTree>
    <p:custDataLst>
      <p:tags r:id="rId1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文本占位符 1"/>
          <p:cNvSpPr>
            <a:spLocks noGrp="1"/>
          </p:cNvSpPr>
          <p:nvPr>
            <p:ph type="body" sz="quarter" idx="13"/>
            <p:custDataLst>
              <p:tags r:id="rId1"/>
            </p:custDataLst>
          </p:nvPr>
        </p:nvSpPr>
        <p:spPr>
          <a:xfrm>
            <a:off x="4505325" y="3800475"/>
            <a:ext cx="5593715" cy="731520"/>
          </a:xfrm>
        </p:spPr>
        <p:txBody>
          <a:bodyPr>
            <a:normAutofit fontScale="82500"/>
          </a:bodyPr>
          <a:lstStyle/>
          <a:p>
            <a:r>
              <a:rPr lang="zh-CN" altLang="en-US" dirty="0">
                <a:solidFill>
                  <a:schemeClr val="lt1"/>
                </a:solidFill>
              </a:rPr>
              <a:t>企业名称权利冲突解决的法律规定</a:t>
            </a:r>
            <a:endParaRPr lang="zh-CN" altLang="en-US" dirty="0">
              <a:solidFill>
                <a:schemeClr val="lt1"/>
              </a:solidFill>
            </a:endParaRPr>
          </a:p>
        </p:txBody>
      </p:sp>
      <p:sp>
        <p:nvSpPr>
          <p:cNvPr id="3" name="文本占位符 2"/>
          <p:cNvSpPr>
            <a:spLocks noGrp="1"/>
          </p:cNvSpPr>
          <p:nvPr>
            <p:ph type="body" sz="quarter" idx="14"/>
            <p:custDataLst>
              <p:tags r:id="rId2"/>
            </p:custDataLst>
          </p:nvPr>
        </p:nvSpPr>
        <p:spPr/>
        <p:txBody>
          <a:bodyPr>
            <a:normAutofit fontScale="97500" lnSpcReduction="20000"/>
          </a:bodyPr>
          <a:lstStyle/>
          <a:p>
            <a:r>
              <a:rPr lang="en-US" altLang="zh-CN">
                <a:solidFill>
                  <a:schemeClr val="lt1"/>
                </a:solidFill>
              </a:rPr>
              <a:t>PART 03</a:t>
            </a:r>
            <a:endParaRPr lang="en-US" altLang="zh-CN">
              <a:solidFill>
                <a:schemeClr val="lt1"/>
              </a:solidFill>
            </a:endParaRPr>
          </a:p>
        </p:txBody>
      </p:sp>
      <p:pic>
        <p:nvPicPr>
          <p:cNvPr id="17" name="图片 16" descr="logo"/>
          <p:cNvPicPr>
            <a:picLocks noChangeAspect="1"/>
          </p:cNvPicPr>
          <p:nvPr/>
        </p:nvPicPr>
        <p:blipFill>
          <a:blip r:embed="rId3"/>
          <a:stretch>
            <a:fillRect/>
          </a:stretch>
        </p:blipFill>
        <p:spPr>
          <a:xfrm>
            <a:off x="10331450" y="303530"/>
            <a:ext cx="1238250" cy="581025"/>
          </a:xfrm>
          <a:prstGeom prst="rect">
            <a:avLst/>
          </a:prstGeom>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88900" y="468909"/>
            <a:ext cx="11607851" cy="6250382"/>
          </a:xfrm>
          <a:prstGeom prst="rect">
            <a:avLst/>
          </a:prstGeom>
          <a:solidFill>
            <a:schemeClr val="dk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11" name="图片 10"/>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12" name="图片 11"/>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716045"/>
          </a:xfrm>
          <a:prstGeom prst="rect">
            <a:avLst/>
          </a:prstGeom>
        </p:spPr>
      </p:pic>
      <p:sp>
        <p:nvSpPr>
          <p:cNvPr id="2" name="文本框 1"/>
          <p:cNvSpPr txBox="1"/>
          <p:nvPr>
            <p:custDataLst>
              <p:tags r:id="rId8"/>
            </p:custDataLst>
          </p:nvPr>
        </p:nvSpPr>
        <p:spPr>
          <a:xfrm>
            <a:off x="1072585" y="3037840"/>
            <a:ext cx="4604385" cy="3882954"/>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20000"/>
              </a:lnSpc>
              <a:spcBef>
                <a:spcPts val="1000"/>
              </a:spcBef>
            </a:pPr>
            <a:r>
              <a:rPr lang="zh-CN" altLang="en-US" b="1" dirty="0">
                <a:solidFill>
                  <a:schemeClr val="lt1"/>
                </a:solidFill>
                <a:sym typeface="+mn-ea"/>
              </a:rPr>
              <a:t>第六条     </a:t>
            </a:r>
            <a:r>
              <a:rPr lang="en-US" altLang="zh-CN" dirty="0">
                <a:solidFill>
                  <a:schemeClr val="lt1"/>
                </a:solidFill>
                <a:sym typeface="+mn-ea"/>
              </a:rPr>
              <a:t>“</a:t>
            </a:r>
            <a:r>
              <a:rPr lang="zh-CN" altLang="zh-CN" dirty="0">
                <a:solidFill>
                  <a:schemeClr val="lt1"/>
                </a:solidFill>
                <a:sym typeface="+mn-ea"/>
              </a:rPr>
              <a:t>经营者不得实施下列混淆行为，引人误认为是他人商品或者与他人存在特定联系：（二）擅自使用他人有一定影响的企业名称（包括简称、字号等）。</a:t>
            </a:r>
            <a:r>
              <a:rPr lang="en-US" altLang="zh-CN" dirty="0">
                <a:solidFill>
                  <a:schemeClr val="lt1"/>
                </a:solidFill>
                <a:sym typeface="+mn-ea"/>
              </a:rPr>
              <a:t>”</a:t>
            </a:r>
            <a:endParaRPr lang="zh-CN" altLang="en-US" spc="150" dirty="0">
              <a:solidFill>
                <a:schemeClr val="lt1"/>
              </a:solidFill>
              <a:latin typeface="Arial" panose="020B0604020202020204" pitchFamily="34" charset="0"/>
              <a:ea typeface="微软雅黑" panose="020B0503020204020204" charset="-122"/>
            </a:endParaRPr>
          </a:p>
          <a:p>
            <a:pPr fontAlgn="auto">
              <a:lnSpc>
                <a:spcPct val="150000"/>
              </a:lnSpc>
              <a:spcBef>
                <a:spcPts val="1000"/>
              </a:spcBef>
            </a:pPr>
            <a:endParaRPr lang="zh-CN" altLang="zh-CN" dirty="0">
              <a:solidFill>
                <a:schemeClr val="lt1"/>
              </a:solidFill>
              <a:sym typeface="+mn-ea"/>
            </a:endParaRPr>
          </a:p>
        </p:txBody>
      </p:sp>
      <p:sp>
        <p:nvSpPr>
          <p:cNvPr id="3" name="文本框 2"/>
          <p:cNvSpPr txBox="1"/>
          <p:nvPr>
            <p:custDataLst>
              <p:tags r:id="rId9"/>
            </p:custDataLst>
          </p:nvPr>
        </p:nvSpPr>
        <p:spPr>
          <a:xfrm>
            <a:off x="1072515" y="2446020"/>
            <a:ext cx="5067300" cy="457835"/>
          </a:xfrm>
          <a:prstGeom prst="rect">
            <a:avLst/>
          </a:prstGeom>
          <a:noFill/>
        </p:spPr>
        <p:txBody>
          <a:bodyPr wrap="square" rtlCol="0"/>
          <a:lstStyle/>
          <a:p>
            <a:pPr algn="l"/>
            <a:r>
              <a:rPr lang="zh-CN" altLang="en-US" sz="2000" b="1" dirty="0">
                <a:solidFill>
                  <a:schemeClr val="lt1"/>
                </a:solidFill>
                <a:latin typeface="微软雅黑" panose="020B0503020204020204" charset="-122"/>
                <a:ea typeface="微软雅黑" panose="020B0503020204020204" charset="-122"/>
                <a:cs typeface="微软雅黑" panose="020B0503020204020204" charset="-122"/>
                <a:sym typeface="+mn-ea"/>
              </a:rPr>
              <a:t>《中华人民共和国反不正当竞争法》</a:t>
            </a:r>
            <a:endParaRPr lang="zh-CN" altLang="en-US" sz="2000" b="1" dirty="0">
              <a:solidFill>
                <a:schemeClr val="lt1"/>
              </a:solidFill>
              <a:latin typeface="微软雅黑" panose="020B0503020204020204" charset="-122"/>
              <a:ea typeface="微软雅黑" panose="020B0503020204020204" charset="-122"/>
              <a:cs typeface="微软雅黑" panose="020B0503020204020204" charset="-122"/>
              <a:sym typeface="+mn-ea"/>
            </a:endParaRPr>
          </a:p>
        </p:txBody>
      </p:sp>
      <p:cxnSp>
        <p:nvCxnSpPr>
          <p:cNvPr id="5" name="直接连接符 4"/>
          <p:cNvCxnSpPr/>
          <p:nvPr>
            <p:custDataLst>
              <p:tags r:id="rId10"/>
            </p:custDataLst>
          </p:nvPr>
        </p:nvCxnSpPr>
        <p:spPr>
          <a:xfrm>
            <a:off x="6093460" y="2051685"/>
            <a:ext cx="0" cy="4084955"/>
          </a:xfrm>
          <a:prstGeom prst="line">
            <a:avLst/>
          </a:prstGeom>
          <a:ln>
            <a:solidFill>
              <a:schemeClr val="lt1"/>
            </a:solidFill>
            <a:prstDash val="dash"/>
          </a:ln>
        </p:spPr>
        <p:style>
          <a:lnRef idx="1">
            <a:schemeClr val="accent1"/>
          </a:lnRef>
          <a:fillRef idx="0">
            <a:schemeClr val="accent1"/>
          </a:fillRef>
          <a:effectRef idx="0">
            <a:schemeClr val="accent1"/>
          </a:effectRef>
          <a:fontRef idx="minor">
            <a:schemeClr val="tx1"/>
          </a:fontRef>
        </p:style>
      </p:cxnSp>
      <p:sp>
        <p:nvSpPr>
          <p:cNvPr id="7" name="文本框 6"/>
          <p:cNvSpPr txBox="1"/>
          <p:nvPr>
            <p:custDataLst>
              <p:tags r:id="rId11"/>
            </p:custDataLst>
          </p:nvPr>
        </p:nvSpPr>
        <p:spPr>
          <a:xfrm>
            <a:off x="7148195" y="2362835"/>
            <a:ext cx="4467860" cy="618490"/>
          </a:xfrm>
          <a:prstGeom prst="rect">
            <a:avLst/>
          </a:prstGeom>
          <a:noFill/>
        </p:spPr>
        <p:txBody>
          <a:bodyPr wrap="square" rtlCol="0"/>
          <a:lstStyle/>
          <a:p>
            <a:pPr algn="l">
              <a:lnSpc>
                <a:spcPct val="150000"/>
              </a:lnSpc>
            </a:pPr>
            <a:r>
              <a:rPr lang="zh-CN" altLang="en-US" sz="2000" b="1" dirty="0">
                <a:solidFill>
                  <a:schemeClr val="lt1"/>
                </a:solidFill>
                <a:latin typeface="微软雅黑" panose="020B0503020204020204" charset="-122"/>
                <a:ea typeface="微软雅黑" panose="020B0503020204020204" charset="-122"/>
                <a:cs typeface="微软雅黑" panose="020B0503020204020204" charset="-122"/>
                <a:sym typeface="+mn-ea"/>
              </a:rPr>
              <a:t>《最高人民法院关于审理不正当竞争民事案件应用法律若干问题的解释》</a:t>
            </a:r>
            <a:endParaRPr lang="zh-CN" altLang="en-US" sz="2000" b="1" dirty="0">
              <a:solidFill>
                <a:schemeClr val="lt1"/>
              </a:solidFill>
              <a:latin typeface="微软雅黑" panose="020B0503020204020204" charset="-122"/>
              <a:ea typeface="微软雅黑" panose="020B0503020204020204" charset="-122"/>
              <a:cs typeface="微软雅黑" panose="020B0503020204020204" charset="-122"/>
            </a:endParaRPr>
          </a:p>
          <a:p>
            <a:pPr algn="l"/>
            <a:endParaRPr lang="zh-CN" altLang="en-US" b="1" dirty="0">
              <a:solidFill>
                <a:schemeClr val="lt1"/>
              </a:solidFill>
              <a:latin typeface="微软雅黑" panose="020B0503020204020204" charset="-122"/>
              <a:ea typeface="微软雅黑" panose="020B0503020204020204" charset="-122"/>
              <a:cs typeface="微软雅黑" panose="020B0503020204020204" charset="-122"/>
              <a:sym typeface="+mn-ea"/>
            </a:endParaRPr>
          </a:p>
          <a:p>
            <a:pPr algn="l"/>
            <a:endParaRPr lang="zh-CN" altLang="en-US" b="1" dirty="0">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
        <p:nvSpPr>
          <p:cNvPr id="9" name="文本框 8"/>
          <p:cNvSpPr txBox="1"/>
          <p:nvPr>
            <p:custDataLst>
              <p:tags r:id="rId12"/>
            </p:custDataLst>
          </p:nvPr>
        </p:nvSpPr>
        <p:spPr>
          <a:xfrm>
            <a:off x="608400" y="716350"/>
            <a:ext cx="10970823" cy="706755"/>
          </a:xfrm>
          <a:prstGeom prst="rect">
            <a:avLst/>
          </a:prstGeom>
        </p:spPr>
        <p:txBody>
          <a:bodyPr vert="horz" lIns="90170" tIns="46990" rIns="90170" bIns="46990" rtlCol="0" anchor="ctr" anchorCtr="0">
            <a:norm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r>
              <a:rPr>
                <a:solidFill>
                  <a:schemeClr val="lt1"/>
                </a:solidFill>
                <a:sym typeface="+mn-ea"/>
              </a:rPr>
              <a:t>企业名称权利冲突解决的法律规定</a:t>
            </a:r>
            <a:endParaRPr>
              <a:solidFill>
                <a:schemeClr val="lt1"/>
              </a:solidFill>
              <a:sym typeface="+mn-ea"/>
            </a:endParaRPr>
          </a:p>
        </p:txBody>
      </p:sp>
      <p:sp>
        <p:nvSpPr>
          <p:cNvPr id="13" name="文本框 12"/>
          <p:cNvSpPr txBox="1"/>
          <p:nvPr>
            <p:custDataLst>
              <p:tags r:id="rId13"/>
            </p:custDataLst>
          </p:nvPr>
        </p:nvSpPr>
        <p:spPr>
          <a:xfrm>
            <a:off x="7011740" y="3564890"/>
            <a:ext cx="4604385" cy="3882954"/>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spcBef>
                <a:spcPts val="1000"/>
              </a:spcBef>
            </a:pPr>
            <a:r>
              <a:rPr lang="zh-CN" altLang="en-US" b="1" dirty="0">
                <a:solidFill>
                  <a:schemeClr val="lt1"/>
                </a:solidFill>
                <a:sym typeface="+mn-ea"/>
              </a:rPr>
              <a:t>第一条     </a:t>
            </a:r>
            <a:r>
              <a:rPr lang="zh-CN" altLang="en-US" dirty="0">
                <a:solidFill>
                  <a:schemeClr val="lt1"/>
                </a:solidFill>
                <a:sym typeface="+mn-ea"/>
              </a:rPr>
              <a:t>将与他人注册商标相同或者相近似的文字作为企业的字号在相同或者类似商品上突出使用，容易使相关公众产生误认的属于商标法第五十七条第（七）项规定的商标侵权行为。</a:t>
            </a:r>
            <a:endParaRPr lang="zh-CN" altLang="en-US" dirty="0">
              <a:solidFill>
                <a:schemeClr val="lt1"/>
              </a:solidFill>
              <a:sym typeface="+mn-ea"/>
            </a:endParaRPr>
          </a:p>
        </p:txBody>
      </p:sp>
      <p:pic>
        <p:nvPicPr>
          <p:cNvPr id="17" name="图片 16" descr="logo"/>
          <p:cNvPicPr>
            <a:picLocks noChangeAspect="1"/>
          </p:cNvPicPr>
          <p:nvPr/>
        </p:nvPicPr>
        <p:blipFill>
          <a:blip r:embed="rId14"/>
          <a:stretch>
            <a:fillRect/>
          </a:stretch>
        </p:blipFill>
        <p:spPr>
          <a:xfrm>
            <a:off x="10340975" y="582930"/>
            <a:ext cx="1238250" cy="581025"/>
          </a:xfrm>
          <a:prstGeom prst="rect">
            <a:avLst/>
          </a:prstGeom>
        </p:spPr>
      </p:pic>
      <p:sp>
        <p:nvSpPr>
          <p:cNvPr id="16" name="矩形 15"/>
          <p:cNvSpPr/>
          <p:nvPr/>
        </p:nvSpPr>
        <p:spPr>
          <a:xfrm>
            <a:off x="3658235" y="1674495"/>
            <a:ext cx="4869815" cy="578485"/>
          </a:xfrm>
          <a:prstGeom prst="rect">
            <a:avLst/>
          </a:prstGeom>
          <a:solidFill>
            <a:schemeClr val="accent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r>
              <a:rPr lang="zh-CN" altLang="en-US" sz="2000" b="1"/>
              <a:t>一、实体性的规定</a:t>
            </a:r>
            <a:endParaRPr lang="zh-CN" altLang="en-US" sz="2000" b="1"/>
          </a:p>
        </p:txBody>
      </p:sp>
      <p:sp>
        <p:nvSpPr>
          <p:cNvPr id="14" name="文本框 13"/>
          <p:cNvSpPr txBox="1"/>
          <p:nvPr>
            <p:custDataLst>
              <p:tags r:id="rId15"/>
            </p:custDataLst>
          </p:nvPr>
        </p:nvSpPr>
        <p:spPr>
          <a:xfrm>
            <a:off x="1072515" y="4445635"/>
            <a:ext cx="4642485" cy="542925"/>
          </a:xfrm>
          <a:prstGeom prst="rect">
            <a:avLst/>
          </a:prstGeom>
          <a:noFill/>
        </p:spPr>
        <p:txBody>
          <a:bodyPr wrap="square" rtlCol="0"/>
          <a:p>
            <a:pPr algn="l"/>
            <a:r>
              <a:rPr lang="zh-CN" altLang="en-US" sz="2000" b="1" dirty="0">
                <a:solidFill>
                  <a:schemeClr val="lt1"/>
                </a:solidFill>
                <a:latin typeface="微软雅黑" panose="020B0503020204020204" charset="-122"/>
                <a:ea typeface="微软雅黑" panose="020B0503020204020204" charset="-122"/>
                <a:cs typeface="微软雅黑" panose="020B0503020204020204" charset="-122"/>
                <a:sym typeface="+mn-ea"/>
              </a:rPr>
              <a:t>《商标法》第</a:t>
            </a:r>
            <a:r>
              <a:rPr lang="en-US" altLang="zh-CN" sz="2000" b="1" dirty="0">
                <a:solidFill>
                  <a:schemeClr val="lt1"/>
                </a:solidFill>
                <a:latin typeface="微软雅黑" panose="020B0503020204020204" charset="-122"/>
                <a:ea typeface="微软雅黑" panose="020B0503020204020204" charset="-122"/>
                <a:cs typeface="微软雅黑" panose="020B0503020204020204" charset="-122"/>
                <a:sym typeface="+mn-ea"/>
              </a:rPr>
              <a:t>58</a:t>
            </a:r>
            <a:r>
              <a:rPr lang="zh-CN" altLang="en-US" sz="2000" b="1" dirty="0">
                <a:solidFill>
                  <a:schemeClr val="lt1"/>
                </a:solidFill>
                <a:latin typeface="微软雅黑" panose="020B0503020204020204" charset="-122"/>
                <a:ea typeface="微软雅黑" panose="020B0503020204020204" charset="-122"/>
                <a:cs typeface="微软雅黑" panose="020B0503020204020204" charset="-122"/>
                <a:sym typeface="+mn-ea"/>
              </a:rPr>
              <a:t>条</a:t>
            </a:r>
            <a:endParaRPr lang="zh-CN" altLang="en-US" sz="2000" b="1" dirty="0">
              <a:solidFill>
                <a:schemeClr val="lt1"/>
              </a:solidFill>
              <a:latin typeface="微软雅黑" panose="020B0503020204020204" charset="-122"/>
              <a:ea typeface="微软雅黑" panose="020B0503020204020204" charset="-122"/>
              <a:cs typeface="微软雅黑" panose="020B0503020204020204" charset="-122"/>
              <a:sym typeface="+mn-ea"/>
            </a:endParaRPr>
          </a:p>
          <a:p>
            <a:pPr algn="l">
              <a:lnSpc>
                <a:spcPct val="130000"/>
              </a:lnSpc>
            </a:pPr>
            <a:r>
              <a:rPr lang="zh-CN" altLang="en-US" dirty="0">
                <a:solidFill>
                  <a:schemeClr val="lt1"/>
                </a:solidFill>
                <a:latin typeface="微软雅黑" panose="020B0503020204020204" charset="-122"/>
                <a:ea typeface="微软雅黑" panose="020B0503020204020204" charset="-122"/>
                <a:cs typeface="微软雅黑" panose="020B0503020204020204" charset="-122"/>
                <a:sym typeface="+mn-ea"/>
              </a:rPr>
              <a:t>将他人注册商标、未注册的驰名商标作为企业名称中的字号使用，误导公众，构成不正当竞争行为的，依照《中华人民共和国不正当竞争法》处理。</a:t>
            </a:r>
            <a:endParaRPr lang="zh-CN" altLang="en-US" dirty="0">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6"/>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292075" y="303809"/>
            <a:ext cx="11607851" cy="6250382"/>
          </a:xfrm>
          <a:prstGeom prst="rect">
            <a:avLst/>
          </a:prstGeom>
          <a:solidFill>
            <a:schemeClr val="dk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15" name="图片 14"/>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16" name="图片 15"/>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716045"/>
          </a:xfrm>
          <a:prstGeom prst="rect">
            <a:avLst/>
          </a:prstGeom>
        </p:spPr>
      </p:pic>
      <p:cxnSp>
        <p:nvCxnSpPr>
          <p:cNvPr id="2" name="直接连接符 1"/>
          <p:cNvCxnSpPr/>
          <p:nvPr>
            <p:custDataLst>
              <p:tags r:id="rId8"/>
            </p:custDataLst>
          </p:nvPr>
        </p:nvCxnSpPr>
        <p:spPr>
          <a:xfrm>
            <a:off x="7955915" y="2390775"/>
            <a:ext cx="12065" cy="3180080"/>
          </a:xfrm>
          <a:prstGeom prst="line">
            <a:avLst/>
          </a:prstGeom>
          <a:ln>
            <a:solidFill>
              <a:schemeClr val="lt1"/>
            </a:solidFill>
            <a:prstDash val="dash"/>
          </a:ln>
        </p:spPr>
        <p:style>
          <a:lnRef idx="1">
            <a:schemeClr val="accent1"/>
          </a:lnRef>
          <a:fillRef idx="0">
            <a:schemeClr val="accent1"/>
          </a:fillRef>
          <a:effectRef idx="0">
            <a:schemeClr val="accent1"/>
          </a:effectRef>
          <a:fontRef idx="minor">
            <a:schemeClr val="tx1"/>
          </a:fontRef>
        </p:style>
      </p:cxnSp>
      <p:sp>
        <p:nvSpPr>
          <p:cNvPr id="3" name="文本框 2"/>
          <p:cNvSpPr txBox="1"/>
          <p:nvPr>
            <p:custDataLst>
              <p:tags r:id="rId9"/>
            </p:custDataLst>
          </p:nvPr>
        </p:nvSpPr>
        <p:spPr>
          <a:xfrm>
            <a:off x="831850" y="2634615"/>
            <a:ext cx="3191510" cy="3057525"/>
          </a:xfrm>
          <a:prstGeom prst="rect">
            <a:avLst/>
          </a:prstGeom>
          <a:noFill/>
        </p:spPr>
        <p:txBody>
          <a:bodyPr wrap="square" rtlCol="0">
            <a:normAutofit fontScale="7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spcBef>
                <a:spcPts val="1000"/>
              </a:spcBef>
            </a:pPr>
            <a:r>
              <a:rPr lang="en-US" altLang="zh-CN" sz="1600" dirty="0">
                <a:solidFill>
                  <a:schemeClr val="lt1"/>
                </a:solidFill>
                <a:sym typeface="+mn-ea"/>
              </a:rPr>
              <a:t>  </a:t>
            </a:r>
            <a:r>
              <a:rPr lang="en-US" altLang="zh-CN" sz="2000" dirty="0">
                <a:solidFill>
                  <a:schemeClr val="lt1"/>
                </a:solidFill>
                <a:sym typeface="+mn-ea"/>
              </a:rPr>
              <a:t>  </a:t>
            </a:r>
            <a:r>
              <a:rPr lang="en-US" altLang="zh-CN" sz="2300" dirty="0">
                <a:solidFill>
                  <a:schemeClr val="lt1"/>
                </a:solidFill>
                <a:sym typeface="+mn-ea"/>
              </a:rPr>
              <a:t>以企业名称与其驰名商标相同或者近似为由，提起的侵犯商标权或者不正当竞争诉讼纠纷案件中当事人以商标驰名作为事实根据，人民法院根据案件具体情况，认为确有必要的，可对所涉商标是否驰名作出认定。</a:t>
            </a:r>
            <a:endParaRPr sz="1600" dirty="0">
              <a:solidFill>
                <a:schemeClr val="lt1"/>
              </a:solidFill>
              <a:sym typeface="+mn-ea"/>
            </a:endParaRPr>
          </a:p>
          <a:p>
            <a:pPr fontAlgn="auto">
              <a:lnSpc>
                <a:spcPct val="150000"/>
              </a:lnSpc>
              <a:spcBef>
                <a:spcPts val="1000"/>
              </a:spcBef>
            </a:pPr>
            <a:endParaRPr lang="en-US" altLang="zh-CN" sz="1600" dirty="0">
              <a:solidFill>
                <a:schemeClr val="lt1"/>
              </a:solidFill>
            </a:endParaRPr>
          </a:p>
          <a:p>
            <a:pPr fontAlgn="auto">
              <a:lnSpc>
                <a:spcPct val="150000"/>
              </a:lnSpc>
              <a:spcBef>
                <a:spcPts val="1000"/>
              </a:spcBef>
            </a:pPr>
            <a:endParaRPr lang="en-US" altLang="zh-CN" sz="1600" dirty="0">
              <a:solidFill>
                <a:schemeClr val="lt1"/>
              </a:solidFill>
              <a:uFillTx/>
              <a:latin typeface="Arial" panose="020B0604020202020204" pitchFamily="34" charset="0"/>
              <a:ea typeface="微软雅黑" panose="020B0503020204020204" charset="-122"/>
              <a:sym typeface="+mn-ea"/>
            </a:endParaRPr>
          </a:p>
        </p:txBody>
      </p:sp>
      <p:sp>
        <p:nvSpPr>
          <p:cNvPr id="4" name="文本框 3"/>
          <p:cNvSpPr txBox="1"/>
          <p:nvPr>
            <p:custDataLst>
              <p:tags r:id="rId10"/>
            </p:custDataLst>
          </p:nvPr>
        </p:nvSpPr>
        <p:spPr>
          <a:xfrm>
            <a:off x="1013495" y="2257425"/>
            <a:ext cx="2928620" cy="398780"/>
          </a:xfrm>
          <a:prstGeom prst="rect">
            <a:avLst/>
          </a:prstGeom>
          <a:noFill/>
        </p:spPr>
        <p:txBody>
          <a:bodyPr wrap="square" rtlCol="0">
            <a:normAutofit fontScale="90000"/>
          </a:bodyPr>
          <a:lstStyle/>
          <a:p>
            <a:pPr algn="l"/>
            <a:r>
              <a:rPr lang="zh-CN" altLang="en-US" sz="2000" b="1" dirty="0">
                <a:solidFill>
                  <a:schemeClr val="lt1"/>
                </a:solidFill>
                <a:latin typeface="Arial" panose="020B0604020202020204" pitchFamily="34" charset="0"/>
                <a:ea typeface="微软雅黑" panose="020B0503020204020204" charset="-122"/>
              </a:rPr>
              <a:t>第</a:t>
            </a:r>
            <a:r>
              <a:rPr lang="zh-CN" altLang="en-US" sz="2000" b="1" dirty="0">
                <a:solidFill>
                  <a:schemeClr val="lt1"/>
                </a:solidFill>
                <a:latin typeface="Arial" panose="020B0604020202020204" pitchFamily="34" charset="0"/>
                <a:ea typeface="微软雅黑" panose="020B0503020204020204" charset="-122"/>
              </a:rPr>
              <a:t>二条</a:t>
            </a:r>
            <a:endParaRPr lang="zh-CN" altLang="en-US" sz="2000" b="1" dirty="0">
              <a:solidFill>
                <a:schemeClr val="lt1"/>
              </a:solidFill>
              <a:latin typeface="Arial" panose="020B0604020202020204" pitchFamily="34" charset="0"/>
              <a:ea typeface="微软雅黑" panose="020B0503020204020204" charset="-122"/>
            </a:endParaRPr>
          </a:p>
        </p:txBody>
      </p:sp>
      <p:sp>
        <p:nvSpPr>
          <p:cNvPr id="5" name="椭圆 4"/>
          <p:cNvSpPr/>
          <p:nvPr>
            <p:custDataLst>
              <p:tags r:id="rId11"/>
            </p:custDataLst>
          </p:nvPr>
        </p:nvSpPr>
        <p:spPr>
          <a:xfrm>
            <a:off x="586140" y="2270760"/>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dk1"/>
                </a:solidFill>
                <a:latin typeface="Arial" panose="020B0604020202020204" pitchFamily="34" charset="0"/>
                <a:ea typeface="微软雅黑" panose="020B0503020204020204" charset="-122"/>
                <a:cs typeface="Arial" panose="020B0604020202020204" pitchFamily="34" charset="0"/>
              </a:rPr>
              <a:t>1</a:t>
            </a:r>
            <a:endParaRPr lang="en-US" altLang="zh-CN" b="1" dirty="0">
              <a:solidFill>
                <a:schemeClr val="dk1"/>
              </a:solidFill>
              <a:latin typeface="Arial" panose="020B0604020202020204" pitchFamily="34" charset="0"/>
              <a:ea typeface="微软雅黑" panose="020B0503020204020204" charset="-122"/>
              <a:cs typeface="Arial" panose="020B0604020202020204" pitchFamily="34" charset="0"/>
            </a:endParaRPr>
          </a:p>
        </p:txBody>
      </p:sp>
      <p:sp>
        <p:nvSpPr>
          <p:cNvPr id="6" name="文本框 5"/>
          <p:cNvSpPr txBox="1"/>
          <p:nvPr>
            <p:custDataLst>
              <p:tags r:id="rId12"/>
            </p:custDataLst>
          </p:nvPr>
        </p:nvSpPr>
        <p:spPr>
          <a:xfrm>
            <a:off x="4300220" y="2613660"/>
            <a:ext cx="3596640" cy="3270250"/>
          </a:xfrm>
          <a:prstGeom prst="rect">
            <a:avLst/>
          </a:prstGeom>
          <a:noFill/>
        </p:spPr>
        <p:txBody>
          <a:bodyPr wrap="square" rtlCol="0">
            <a:normAutofit fontScale="900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spcBef>
                <a:spcPts val="1000"/>
              </a:spcBef>
            </a:pPr>
            <a:r>
              <a:rPr lang="en-US" altLang="zh-CN" sz="1600" dirty="0">
                <a:solidFill>
                  <a:schemeClr val="lt1"/>
                </a:solidFill>
                <a:sym typeface="+mn-ea"/>
              </a:rPr>
              <a:t>    </a:t>
            </a:r>
            <a:r>
              <a:rPr lang="zh-CN" altLang="en-US" sz="1600" b="1" dirty="0">
                <a:solidFill>
                  <a:schemeClr val="lt1"/>
                </a:solidFill>
                <a:latin typeface="微软雅黑" panose="020B0503020204020204" charset="-122"/>
                <a:ea typeface="微软雅黑" panose="020B0503020204020204" charset="-122"/>
                <a:cs typeface="微软雅黑" panose="020B0503020204020204" charset="-122"/>
                <a:sym typeface="+mn-ea"/>
              </a:rPr>
              <a:t>原告请求禁止被告在不相类似商品上使用与原告驰名的注册商标相同或者近似的商标或者企业名称的，人民法院应当根据案件具体情况，综合考虑 以下因素后作出裁判： （一）该驰名商标的显著程度；（二）该驰名商标在使用被诉商标或者企业名称的商品的相关公众中的知晓 程度；（三）使用驰名商标的商品与使用被诉商标或者企业名称的商品之间的关联 程度；（四）其他相关因素。</a:t>
            </a:r>
            <a:endParaRPr lang="zh-CN" altLang="en-US" sz="1600" b="1" dirty="0">
              <a:solidFill>
                <a:schemeClr val="lt1"/>
              </a:solidFill>
              <a:latin typeface="微软雅黑" panose="020B0503020204020204" charset="-122"/>
              <a:ea typeface="微软雅黑" panose="020B0503020204020204" charset="-122"/>
              <a:cs typeface="微软雅黑" panose="020B0503020204020204" charset="-122"/>
              <a:sym typeface="+mn-ea"/>
            </a:endParaRPr>
          </a:p>
          <a:p>
            <a:pPr fontAlgn="auto">
              <a:lnSpc>
                <a:spcPct val="150000"/>
              </a:lnSpc>
              <a:spcBef>
                <a:spcPts val="1000"/>
              </a:spcBef>
            </a:pPr>
            <a:endParaRPr lang="en-US" altLang="zh-CN" sz="1600" dirty="0">
              <a:solidFill>
                <a:schemeClr val="lt1"/>
              </a:solidFill>
            </a:endParaRPr>
          </a:p>
          <a:p>
            <a:pPr fontAlgn="auto">
              <a:lnSpc>
                <a:spcPct val="150000"/>
              </a:lnSpc>
              <a:spcBef>
                <a:spcPts val="1000"/>
              </a:spcBef>
            </a:pPr>
            <a:endParaRPr lang="en-US" altLang="zh-CN" sz="1600" dirty="0">
              <a:solidFill>
                <a:schemeClr val="lt1"/>
              </a:solidFill>
              <a:uFillTx/>
              <a:latin typeface="Arial" panose="020B0604020202020204" pitchFamily="34" charset="0"/>
              <a:ea typeface="微软雅黑" panose="020B0503020204020204" charset="-122"/>
              <a:sym typeface="+mn-ea"/>
            </a:endParaRPr>
          </a:p>
        </p:txBody>
      </p:sp>
      <p:sp>
        <p:nvSpPr>
          <p:cNvPr id="7" name="文本框 6"/>
          <p:cNvSpPr txBox="1"/>
          <p:nvPr>
            <p:custDataLst>
              <p:tags r:id="rId13"/>
            </p:custDataLst>
          </p:nvPr>
        </p:nvSpPr>
        <p:spPr>
          <a:xfrm>
            <a:off x="4818714" y="2257425"/>
            <a:ext cx="2928620" cy="398780"/>
          </a:xfrm>
          <a:prstGeom prst="rect">
            <a:avLst/>
          </a:prstGeom>
          <a:noFill/>
        </p:spPr>
        <p:txBody>
          <a:bodyPr wrap="square" rtlCol="0">
            <a:normAutofit fontScale="90000"/>
          </a:bodyPr>
          <a:lstStyle/>
          <a:p>
            <a:pPr algn="l"/>
            <a:r>
              <a:rPr lang="zh-CN" altLang="en-US" sz="2000" b="1" dirty="0">
                <a:solidFill>
                  <a:schemeClr val="lt1"/>
                </a:solidFill>
                <a:latin typeface="Arial" panose="020B0604020202020204" pitchFamily="34" charset="0"/>
                <a:ea typeface="微软雅黑" panose="020B0503020204020204" charset="-122"/>
              </a:rPr>
              <a:t>第</a:t>
            </a:r>
            <a:r>
              <a:rPr lang="zh-CN" altLang="en-US" sz="2000" b="1" dirty="0">
                <a:solidFill>
                  <a:schemeClr val="lt1"/>
                </a:solidFill>
                <a:latin typeface="Arial" panose="020B0604020202020204" pitchFamily="34" charset="0"/>
                <a:ea typeface="微软雅黑" panose="020B0503020204020204" charset="-122"/>
              </a:rPr>
              <a:t>十条</a:t>
            </a:r>
            <a:endParaRPr lang="zh-CN" altLang="en-US" sz="2000" b="1" dirty="0">
              <a:solidFill>
                <a:schemeClr val="lt1"/>
              </a:solidFill>
              <a:latin typeface="Arial" panose="020B0604020202020204" pitchFamily="34" charset="0"/>
              <a:ea typeface="微软雅黑" panose="020B0503020204020204" charset="-122"/>
            </a:endParaRPr>
          </a:p>
        </p:txBody>
      </p:sp>
      <p:sp>
        <p:nvSpPr>
          <p:cNvPr id="8" name="椭圆 7"/>
          <p:cNvSpPr/>
          <p:nvPr>
            <p:custDataLst>
              <p:tags r:id="rId14"/>
            </p:custDataLst>
          </p:nvPr>
        </p:nvSpPr>
        <p:spPr>
          <a:xfrm>
            <a:off x="4391994" y="2270760"/>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dk1"/>
                </a:solidFill>
                <a:latin typeface="Arial" panose="020B0604020202020204" pitchFamily="34" charset="0"/>
                <a:ea typeface="微软雅黑" panose="020B0503020204020204" charset="-122"/>
                <a:cs typeface="Arial" panose="020B0604020202020204" pitchFamily="34" charset="0"/>
              </a:rPr>
              <a:t>2</a:t>
            </a:r>
            <a:endParaRPr lang="en-US" altLang="zh-CN" b="1" dirty="0">
              <a:solidFill>
                <a:schemeClr val="dk1"/>
              </a:solidFill>
              <a:latin typeface="Arial" panose="020B0604020202020204" pitchFamily="34" charset="0"/>
              <a:ea typeface="微软雅黑" panose="020B0503020204020204" charset="-122"/>
              <a:cs typeface="Arial" panose="020B0604020202020204" pitchFamily="34" charset="0"/>
            </a:endParaRPr>
          </a:p>
        </p:txBody>
      </p:sp>
      <p:sp>
        <p:nvSpPr>
          <p:cNvPr id="9" name="文本框 8"/>
          <p:cNvSpPr txBox="1"/>
          <p:nvPr>
            <p:custDataLst>
              <p:tags r:id="rId15"/>
            </p:custDataLst>
          </p:nvPr>
        </p:nvSpPr>
        <p:spPr>
          <a:xfrm>
            <a:off x="8176260" y="2634615"/>
            <a:ext cx="3357245" cy="3070225"/>
          </a:xfrm>
          <a:prstGeom prst="rect">
            <a:avLst/>
          </a:prstGeom>
          <a:noFill/>
        </p:spPr>
        <p:txBody>
          <a:bodyPr wrap="square" rtlCol="0">
            <a:normAutofit fontScale="9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spcBef>
                <a:spcPts val="1000"/>
              </a:spcBef>
            </a:pPr>
            <a:r>
              <a:rPr lang="en-US" altLang="zh-CN" sz="1600" dirty="0">
                <a:solidFill>
                  <a:schemeClr val="lt1"/>
                </a:solidFill>
                <a:sym typeface="+mn-ea"/>
              </a:rPr>
              <a:t>   </a:t>
            </a:r>
            <a:r>
              <a:rPr lang="zh-CN" altLang="en-US" sz="1600" dirty="0">
                <a:solidFill>
                  <a:schemeClr val="lt1"/>
                </a:solidFill>
                <a:sym typeface="+mn-ea"/>
              </a:rPr>
              <a:t>当事人主张的字号具有一定的市场知名度，他人未经许可申请注 册与该字号相同或者近似的商标，容易导致相关公众对商品来源产生混淆，当事 人以此主张构成在先权益的，人民法院予以支持。 当事人以具有一定市场知名度并已与企业建立稳定对应关系的企业名称的 简称为依据提出主张的，适用前款规定。</a:t>
            </a:r>
            <a:endParaRPr lang="zh-CN" altLang="en-US" sz="1600" dirty="0">
              <a:solidFill>
                <a:schemeClr val="lt1"/>
              </a:solidFill>
              <a:uFillTx/>
              <a:latin typeface="Arial" panose="020B0604020202020204" pitchFamily="34" charset="0"/>
              <a:ea typeface="微软雅黑" panose="020B0503020204020204" charset="-122"/>
              <a:sym typeface="+mn-ea"/>
            </a:endParaRPr>
          </a:p>
        </p:txBody>
      </p:sp>
      <p:sp>
        <p:nvSpPr>
          <p:cNvPr id="10" name="文本框 9"/>
          <p:cNvSpPr txBox="1"/>
          <p:nvPr>
            <p:custDataLst>
              <p:tags r:id="rId16"/>
            </p:custDataLst>
          </p:nvPr>
        </p:nvSpPr>
        <p:spPr>
          <a:xfrm>
            <a:off x="8624570" y="2257425"/>
            <a:ext cx="2928620" cy="398780"/>
          </a:xfrm>
          <a:prstGeom prst="rect">
            <a:avLst/>
          </a:prstGeom>
          <a:noFill/>
        </p:spPr>
        <p:txBody>
          <a:bodyPr wrap="square" rtlCol="0">
            <a:normAutofit fontScale="90000"/>
          </a:bodyPr>
          <a:lstStyle/>
          <a:p>
            <a:pPr algn="l"/>
            <a:r>
              <a:rPr lang="zh-CN" altLang="en-US" sz="2000" b="1" dirty="0">
                <a:solidFill>
                  <a:schemeClr val="lt1"/>
                </a:solidFill>
                <a:latin typeface="Arial" panose="020B0604020202020204" pitchFamily="34" charset="0"/>
                <a:ea typeface="微软雅黑" panose="020B0503020204020204" charset="-122"/>
              </a:rPr>
              <a:t>第</a:t>
            </a:r>
            <a:r>
              <a:rPr lang="zh-CN" altLang="en-US" sz="2000" b="1" dirty="0">
                <a:solidFill>
                  <a:schemeClr val="lt1"/>
                </a:solidFill>
                <a:latin typeface="Arial" panose="020B0604020202020204" pitchFamily="34" charset="0"/>
                <a:ea typeface="微软雅黑" panose="020B0503020204020204" charset="-122"/>
              </a:rPr>
              <a:t>二十一条</a:t>
            </a:r>
            <a:endParaRPr lang="zh-CN" altLang="en-US" sz="2000" b="1" dirty="0">
              <a:solidFill>
                <a:schemeClr val="lt1"/>
              </a:solidFill>
              <a:latin typeface="Arial" panose="020B0604020202020204" pitchFamily="34" charset="0"/>
              <a:ea typeface="微软雅黑" panose="020B0503020204020204" charset="-122"/>
            </a:endParaRPr>
          </a:p>
        </p:txBody>
      </p:sp>
      <p:sp>
        <p:nvSpPr>
          <p:cNvPr id="11" name="椭圆 10"/>
          <p:cNvSpPr/>
          <p:nvPr>
            <p:custDataLst>
              <p:tags r:id="rId17"/>
            </p:custDataLst>
          </p:nvPr>
        </p:nvSpPr>
        <p:spPr>
          <a:xfrm>
            <a:off x="8197850" y="2270760"/>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dk1"/>
                </a:solidFill>
                <a:latin typeface="Arial" panose="020B0604020202020204" pitchFamily="34" charset="0"/>
                <a:ea typeface="微软雅黑" panose="020B0503020204020204" charset="-122"/>
                <a:cs typeface="Arial" panose="020B0604020202020204" pitchFamily="34" charset="0"/>
              </a:rPr>
              <a:t>3</a:t>
            </a:r>
            <a:endParaRPr lang="en-US" altLang="zh-CN" b="1" dirty="0">
              <a:solidFill>
                <a:schemeClr val="dk1"/>
              </a:solidFill>
              <a:latin typeface="Arial" panose="020B0604020202020204" pitchFamily="34" charset="0"/>
              <a:ea typeface="微软雅黑" panose="020B0503020204020204" charset="-122"/>
              <a:cs typeface="Arial" panose="020B0604020202020204" pitchFamily="34" charset="0"/>
            </a:endParaRPr>
          </a:p>
        </p:txBody>
      </p:sp>
      <p:cxnSp>
        <p:nvCxnSpPr>
          <p:cNvPr id="12" name="直接连接符 11"/>
          <p:cNvCxnSpPr/>
          <p:nvPr>
            <p:custDataLst>
              <p:tags r:id="rId18"/>
            </p:custDataLst>
          </p:nvPr>
        </p:nvCxnSpPr>
        <p:spPr>
          <a:xfrm flipH="1">
            <a:off x="4156710" y="2266950"/>
            <a:ext cx="10160" cy="3340100"/>
          </a:xfrm>
          <a:prstGeom prst="line">
            <a:avLst/>
          </a:prstGeom>
          <a:ln>
            <a:solidFill>
              <a:schemeClr val="lt1"/>
            </a:solidFill>
            <a:prstDash val="dash"/>
          </a:ln>
        </p:spPr>
        <p:style>
          <a:lnRef idx="1">
            <a:schemeClr val="accent1"/>
          </a:lnRef>
          <a:fillRef idx="0">
            <a:schemeClr val="accent1"/>
          </a:fillRef>
          <a:effectRef idx="0">
            <a:schemeClr val="accent1"/>
          </a:effectRef>
          <a:fontRef idx="minor">
            <a:schemeClr val="tx1"/>
          </a:fontRef>
        </p:style>
      </p:cxnSp>
      <p:sp>
        <p:nvSpPr>
          <p:cNvPr id="17" name="文本框 16"/>
          <p:cNvSpPr txBox="1"/>
          <p:nvPr>
            <p:custDataLst>
              <p:tags r:id="rId19"/>
            </p:custDataLst>
          </p:nvPr>
        </p:nvSpPr>
        <p:spPr>
          <a:xfrm>
            <a:off x="609670" y="623005"/>
            <a:ext cx="10970823" cy="706755"/>
          </a:xfrm>
          <a:prstGeom prst="rect">
            <a:avLst/>
          </a:prstGeom>
        </p:spPr>
        <p:txBody>
          <a:bodyPr vert="horz" lIns="90170" tIns="46990" rIns="90170" bIns="46990" rtlCol="0" anchor="ctr" anchorCtr="0">
            <a:norm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r>
              <a:rPr>
                <a:solidFill>
                  <a:schemeClr val="lt1"/>
                </a:solidFill>
                <a:sym typeface="+mn-ea"/>
              </a:rPr>
              <a:t>企业名称权利冲突解决的法律规定</a:t>
            </a:r>
            <a:endParaRPr>
              <a:solidFill>
                <a:schemeClr val="lt1"/>
              </a:solidFill>
              <a:sym typeface="+mn-ea"/>
            </a:endParaRPr>
          </a:p>
        </p:txBody>
      </p:sp>
      <p:sp>
        <p:nvSpPr>
          <p:cNvPr id="18" name="文本框 17"/>
          <p:cNvSpPr txBox="1"/>
          <p:nvPr>
            <p:custDataLst>
              <p:tags r:id="rId20"/>
            </p:custDataLst>
          </p:nvPr>
        </p:nvSpPr>
        <p:spPr>
          <a:xfrm>
            <a:off x="449580" y="5726430"/>
            <a:ext cx="11212195" cy="398780"/>
          </a:xfrm>
          <a:prstGeom prst="rect">
            <a:avLst/>
          </a:prstGeom>
          <a:noFill/>
        </p:spPr>
        <p:txBody>
          <a:bodyPr wrap="square" rtlCol="0" anchor="t">
            <a:spAutoFit/>
          </a:bodyPr>
          <a:p>
            <a:pPr marL="342900" indent="-342900">
              <a:buFont typeface="Wingdings" panose="05000000000000000000" charset="0"/>
              <a:buChar char="Ø"/>
            </a:pPr>
            <a:r>
              <a:rPr lang="zh-CN" altLang="en-US" sz="2000" b="1" dirty="0">
                <a:solidFill>
                  <a:schemeClr val="lt1"/>
                </a:solidFill>
                <a:latin typeface="微软雅黑" panose="020B0503020204020204" charset="-122"/>
                <a:ea typeface="微软雅黑" panose="020B0503020204020204" charset="-122"/>
                <a:cs typeface="微软雅黑" panose="020B0503020204020204" charset="-122"/>
                <a:sym typeface="+mn-ea"/>
              </a:rPr>
              <a:t>《最高人民法院关于审理注册商标、企业名称与在先权利冲突的民事纠纷案件若干问题的规定》</a:t>
            </a:r>
            <a:endParaRPr lang="zh-CN" altLang="en-US" sz="2000" b="1" dirty="0">
              <a:solidFill>
                <a:schemeClr val="lt1"/>
              </a:solidFill>
              <a:latin typeface="微软雅黑" panose="020B0503020204020204" charset="-122"/>
              <a:ea typeface="微软雅黑" panose="020B0503020204020204" charset="-122"/>
              <a:cs typeface="微软雅黑" panose="020B0503020204020204" charset="-122"/>
              <a:sym typeface="+mn-ea"/>
            </a:endParaRPr>
          </a:p>
        </p:txBody>
      </p:sp>
      <p:pic>
        <p:nvPicPr>
          <p:cNvPr id="13" name="图片 12" descr="logo"/>
          <p:cNvPicPr>
            <a:picLocks noChangeAspect="1"/>
          </p:cNvPicPr>
          <p:nvPr/>
        </p:nvPicPr>
        <p:blipFill>
          <a:blip r:embed="rId21"/>
          <a:stretch>
            <a:fillRect/>
          </a:stretch>
        </p:blipFill>
        <p:spPr>
          <a:xfrm>
            <a:off x="10331450" y="303530"/>
            <a:ext cx="1238250" cy="581025"/>
          </a:xfrm>
          <a:prstGeom prst="rect">
            <a:avLst/>
          </a:prstGeom>
        </p:spPr>
      </p:pic>
      <p:sp>
        <p:nvSpPr>
          <p:cNvPr id="19" name="文本框 18"/>
          <p:cNvSpPr txBox="1"/>
          <p:nvPr>
            <p:custDataLst>
              <p:tags r:id="rId22"/>
            </p:custDataLst>
          </p:nvPr>
        </p:nvSpPr>
        <p:spPr>
          <a:xfrm>
            <a:off x="1435735" y="165100"/>
            <a:ext cx="5067300" cy="457835"/>
          </a:xfrm>
          <a:prstGeom prst="rect">
            <a:avLst/>
          </a:prstGeom>
          <a:noFill/>
        </p:spPr>
        <p:txBody>
          <a:bodyPr wrap="square" rtlCol="0"/>
          <a:p>
            <a:pPr algn="l"/>
            <a:r>
              <a:rPr lang="zh-CN" altLang="en-US" sz="2000" b="1" dirty="0">
                <a:solidFill>
                  <a:schemeClr val="lt1"/>
                </a:solidFill>
                <a:latin typeface="微软雅黑" panose="020B0503020204020204" charset="-122"/>
                <a:ea typeface="微软雅黑" panose="020B0503020204020204" charset="-122"/>
                <a:cs typeface="微软雅黑" panose="020B0503020204020204" charset="-122"/>
                <a:sym typeface="+mn-ea"/>
              </a:rPr>
              <a:t>二、程序性规定</a:t>
            </a:r>
            <a:endParaRPr lang="zh-CN" altLang="en-US" sz="2000" b="1" dirty="0">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
        <p:nvSpPr>
          <p:cNvPr id="20" name="矩形 19"/>
          <p:cNvSpPr/>
          <p:nvPr/>
        </p:nvSpPr>
        <p:spPr>
          <a:xfrm>
            <a:off x="3561080" y="1504315"/>
            <a:ext cx="4869815" cy="578485"/>
          </a:xfrm>
          <a:prstGeom prst="rect">
            <a:avLst/>
          </a:prstGeom>
          <a:solidFill>
            <a:schemeClr val="accent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r>
              <a:rPr lang="zh-CN" altLang="en-US" sz="2000" b="1"/>
              <a:t>二、</a:t>
            </a:r>
            <a:r>
              <a:rPr lang="zh-CN" altLang="en-US" sz="2000" b="1"/>
              <a:t>程序性的规定</a:t>
            </a:r>
            <a:endParaRPr lang="zh-CN" altLang="en-US" sz="2000" b="1"/>
          </a:p>
        </p:txBody>
      </p:sp>
    </p:spTree>
    <p:custDataLst>
      <p:tags r:id="rId2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文本占位符 1"/>
          <p:cNvSpPr>
            <a:spLocks noGrp="1"/>
          </p:cNvSpPr>
          <p:nvPr>
            <p:ph type="body" sz="quarter" idx="13"/>
            <p:custDataLst>
              <p:tags r:id="rId1"/>
            </p:custDataLst>
          </p:nvPr>
        </p:nvSpPr>
        <p:spPr/>
        <p:txBody>
          <a:bodyPr>
            <a:normAutofit fontScale="82500"/>
          </a:bodyPr>
          <a:lstStyle/>
          <a:p>
            <a:r>
              <a:rPr lang="zh-CN" altLang="en-US" dirty="0">
                <a:solidFill>
                  <a:schemeClr val="lt1"/>
                </a:solidFill>
              </a:rPr>
              <a:t>企业名称权利冲突解决的思路</a:t>
            </a:r>
            <a:endParaRPr lang="zh-CN" altLang="en-US" dirty="0">
              <a:solidFill>
                <a:schemeClr val="lt1"/>
              </a:solidFill>
            </a:endParaRPr>
          </a:p>
        </p:txBody>
      </p:sp>
      <p:sp>
        <p:nvSpPr>
          <p:cNvPr id="3" name="文本占位符 2"/>
          <p:cNvSpPr>
            <a:spLocks noGrp="1"/>
          </p:cNvSpPr>
          <p:nvPr>
            <p:ph type="body" sz="quarter" idx="14"/>
            <p:custDataLst>
              <p:tags r:id="rId2"/>
            </p:custDataLst>
          </p:nvPr>
        </p:nvSpPr>
        <p:spPr/>
        <p:txBody>
          <a:bodyPr>
            <a:normAutofit fontScale="97500" lnSpcReduction="20000"/>
          </a:bodyPr>
          <a:lstStyle/>
          <a:p>
            <a:r>
              <a:rPr lang="en-US" altLang="zh-CN">
                <a:solidFill>
                  <a:schemeClr val="lt1"/>
                </a:solidFill>
              </a:rPr>
              <a:t>PART 04</a:t>
            </a:r>
            <a:endParaRPr lang="en-US" altLang="zh-CN">
              <a:solidFill>
                <a:schemeClr val="lt1"/>
              </a:solidFill>
            </a:endParaRPr>
          </a:p>
        </p:txBody>
      </p:sp>
      <p:pic>
        <p:nvPicPr>
          <p:cNvPr id="17" name="图片 16" descr="logo"/>
          <p:cNvPicPr>
            <a:picLocks noChangeAspect="1"/>
          </p:cNvPicPr>
          <p:nvPr/>
        </p:nvPicPr>
        <p:blipFill>
          <a:blip r:embed="rId3"/>
          <a:stretch>
            <a:fillRect/>
          </a:stretch>
        </p:blipFill>
        <p:spPr>
          <a:xfrm>
            <a:off x="10331450" y="303530"/>
            <a:ext cx="1238250" cy="581025"/>
          </a:xfrm>
          <a:prstGeom prst="rect">
            <a:avLst/>
          </a:prstGeom>
        </p:spPr>
      </p:pic>
    </p:spTree>
    <p:custDataLst>
      <p:tags r:id="rId4"/>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 name="组合 6"/>
          <p:cNvGrpSpPr/>
          <p:nvPr>
            <p:custDataLst>
              <p:tags r:id="rId1"/>
            </p:custDataLst>
          </p:nvPr>
        </p:nvGrpSpPr>
        <p:grpSpPr>
          <a:xfrm>
            <a:off x="4899862" y="2578758"/>
            <a:ext cx="2392275" cy="1869912"/>
            <a:chOff x="5257220" y="2868176"/>
            <a:chExt cx="1683270" cy="1315721"/>
          </a:xfrm>
        </p:grpSpPr>
        <p:sp>
          <p:nvSpPr>
            <p:cNvPr id="8" name="PA-任意多边形 81"/>
            <p:cNvSpPr/>
            <p:nvPr>
              <p:custDataLst>
                <p:tags r:id="rId2"/>
              </p:custDataLst>
            </p:nvPr>
          </p:nvSpPr>
          <p:spPr bwMode="auto">
            <a:xfrm>
              <a:off x="5394195" y="3875703"/>
              <a:ext cx="59356" cy="66205"/>
            </a:xfrm>
            <a:custGeom>
              <a:avLst/>
              <a:gdLst>
                <a:gd name="T0" fmla="*/ 6 w 33"/>
                <a:gd name="T1" fmla="*/ 4 h 37"/>
                <a:gd name="T2" fmla="*/ 6 w 33"/>
                <a:gd name="T3" fmla="*/ 4 h 37"/>
                <a:gd name="T4" fmla="*/ 4 w 33"/>
                <a:gd name="T5" fmla="*/ 20 h 37"/>
                <a:gd name="T6" fmla="*/ 11 w 33"/>
                <a:gd name="T7" fmla="*/ 31 h 37"/>
                <a:gd name="T8" fmla="*/ 27 w 33"/>
                <a:gd name="T9" fmla="*/ 33 h 37"/>
                <a:gd name="T10" fmla="*/ 27 w 33"/>
                <a:gd name="T11" fmla="*/ 33 h 37"/>
                <a:gd name="T12" fmla="*/ 30 w 33"/>
                <a:gd name="T13" fmla="*/ 17 h 37"/>
                <a:gd name="T14" fmla="*/ 22 w 33"/>
                <a:gd name="T15" fmla="*/ 7 h 37"/>
                <a:gd name="T16" fmla="*/ 6 w 33"/>
                <a:gd name="T17"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7">
                  <a:moveTo>
                    <a:pt x="6" y="4"/>
                  </a:moveTo>
                  <a:cubicBezTo>
                    <a:pt x="6" y="4"/>
                    <a:pt x="6" y="4"/>
                    <a:pt x="6" y="4"/>
                  </a:cubicBezTo>
                  <a:cubicBezTo>
                    <a:pt x="1" y="8"/>
                    <a:pt x="0" y="15"/>
                    <a:pt x="4" y="20"/>
                  </a:cubicBezTo>
                  <a:cubicBezTo>
                    <a:pt x="11" y="31"/>
                    <a:pt x="11" y="31"/>
                    <a:pt x="11" y="31"/>
                  </a:cubicBezTo>
                  <a:cubicBezTo>
                    <a:pt x="15" y="36"/>
                    <a:pt x="22" y="37"/>
                    <a:pt x="27" y="33"/>
                  </a:cubicBezTo>
                  <a:cubicBezTo>
                    <a:pt x="27" y="33"/>
                    <a:pt x="27" y="33"/>
                    <a:pt x="27" y="33"/>
                  </a:cubicBezTo>
                  <a:cubicBezTo>
                    <a:pt x="32" y="30"/>
                    <a:pt x="33" y="22"/>
                    <a:pt x="30" y="17"/>
                  </a:cubicBezTo>
                  <a:cubicBezTo>
                    <a:pt x="22" y="7"/>
                    <a:pt x="22" y="7"/>
                    <a:pt x="22" y="7"/>
                  </a:cubicBezTo>
                  <a:cubicBezTo>
                    <a:pt x="19" y="2"/>
                    <a:pt x="11" y="0"/>
                    <a:pt x="6" y="4"/>
                  </a:cubicBezTo>
                  <a:close/>
                </a:path>
              </a:pathLst>
            </a:custGeom>
            <a:solidFill>
              <a:srgbClr val="F7C2AB"/>
            </a:solidFill>
            <a:ln>
              <a:noFill/>
            </a:ln>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sp>
          <p:nvSpPr>
            <p:cNvPr id="9" name="PA-任意多边形 82"/>
            <p:cNvSpPr/>
            <p:nvPr>
              <p:custDataLst>
                <p:tags r:id="rId3"/>
              </p:custDataLst>
            </p:nvPr>
          </p:nvSpPr>
          <p:spPr bwMode="auto">
            <a:xfrm>
              <a:off x="5302117" y="3884074"/>
              <a:ext cx="73814" cy="137736"/>
            </a:xfrm>
            <a:custGeom>
              <a:avLst/>
              <a:gdLst>
                <a:gd name="T0" fmla="*/ 30 w 41"/>
                <a:gd name="T1" fmla="*/ 76 h 76"/>
                <a:gd name="T2" fmla="*/ 30 w 41"/>
                <a:gd name="T3" fmla="*/ 74 h 76"/>
                <a:gd name="T4" fmla="*/ 30 w 41"/>
                <a:gd name="T5" fmla="*/ 74 h 76"/>
                <a:gd name="T6" fmla="*/ 22 w 41"/>
                <a:gd name="T7" fmla="*/ 63 h 76"/>
                <a:gd name="T8" fmla="*/ 24 w 41"/>
                <a:gd name="T9" fmla="*/ 63 h 76"/>
                <a:gd name="T10" fmla="*/ 37 w 41"/>
                <a:gd name="T11" fmla="*/ 54 h 76"/>
                <a:gd name="T12" fmla="*/ 37 w 41"/>
                <a:gd name="T13" fmla="*/ 54 h 76"/>
                <a:gd name="T14" fmla="*/ 29 w 41"/>
                <a:gd name="T15" fmla="*/ 43 h 76"/>
                <a:gd name="T16" fmla="*/ 40 w 41"/>
                <a:gd name="T17" fmla="*/ 34 h 76"/>
                <a:gd name="T18" fmla="*/ 40 w 41"/>
                <a:gd name="T19" fmla="*/ 34 h 76"/>
                <a:gd name="T20" fmla="*/ 29 w 41"/>
                <a:gd name="T21" fmla="*/ 22 h 76"/>
                <a:gd name="T22" fmla="*/ 28 w 41"/>
                <a:gd name="T23" fmla="*/ 22 h 76"/>
                <a:gd name="T24" fmla="*/ 37 w 41"/>
                <a:gd name="T25" fmla="*/ 13 h 76"/>
                <a:gd name="T26" fmla="*/ 37 w 41"/>
                <a:gd name="T27" fmla="*/ 13 h 76"/>
                <a:gd name="T28" fmla="*/ 27 w 41"/>
                <a:gd name="T29" fmla="*/ 1 h 76"/>
                <a:gd name="T30" fmla="*/ 18 w 41"/>
                <a:gd name="T31" fmla="*/ 0 h 76"/>
                <a:gd name="T32" fmla="*/ 11 w 41"/>
                <a:gd name="T33" fmla="*/ 2 h 76"/>
                <a:gd name="T34" fmla="*/ 4 w 41"/>
                <a:gd name="T35" fmla="*/ 15 h 76"/>
                <a:gd name="T36" fmla="*/ 0 w 41"/>
                <a:gd name="T37" fmla="*/ 56 h 76"/>
                <a:gd name="T38" fmla="*/ 0 w 41"/>
                <a:gd name="T39" fmla="*/ 58 h 76"/>
                <a:gd name="T40" fmla="*/ 19 w 41"/>
                <a:gd name="T41" fmla="*/ 75 h 76"/>
                <a:gd name="T42" fmla="*/ 30 w 41"/>
                <a:gd name="T43"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76">
                  <a:moveTo>
                    <a:pt x="30" y="76"/>
                  </a:moveTo>
                  <a:cubicBezTo>
                    <a:pt x="30" y="76"/>
                    <a:pt x="30" y="75"/>
                    <a:pt x="30" y="74"/>
                  </a:cubicBezTo>
                  <a:cubicBezTo>
                    <a:pt x="30" y="74"/>
                    <a:pt x="30" y="74"/>
                    <a:pt x="30" y="74"/>
                  </a:cubicBezTo>
                  <a:cubicBezTo>
                    <a:pt x="31" y="69"/>
                    <a:pt x="27" y="65"/>
                    <a:pt x="22" y="63"/>
                  </a:cubicBezTo>
                  <a:cubicBezTo>
                    <a:pt x="24" y="63"/>
                    <a:pt x="24" y="63"/>
                    <a:pt x="24" y="63"/>
                  </a:cubicBezTo>
                  <a:cubicBezTo>
                    <a:pt x="31" y="64"/>
                    <a:pt x="36" y="60"/>
                    <a:pt x="37" y="54"/>
                  </a:cubicBezTo>
                  <a:cubicBezTo>
                    <a:pt x="37" y="54"/>
                    <a:pt x="37" y="54"/>
                    <a:pt x="37" y="54"/>
                  </a:cubicBezTo>
                  <a:cubicBezTo>
                    <a:pt x="37" y="49"/>
                    <a:pt x="34" y="45"/>
                    <a:pt x="29" y="43"/>
                  </a:cubicBezTo>
                  <a:cubicBezTo>
                    <a:pt x="35" y="43"/>
                    <a:pt x="40" y="39"/>
                    <a:pt x="40" y="34"/>
                  </a:cubicBezTo>
                  <a:cubicBezTo>
                    <a:pt x="40" y="34"/>
                    <a:pt x="40" y="34"/>
                    <a:pt x="40" y="34"/>
                  </a:cubicBezTo>
                  <a:cubicBezTo>
                    <a:pt x="41" y="28"/>
                    <a:pt x="36" y="23"/>
                    <a:pt x="29" y="22"/>
                  </a:cubicBezTo>
                  <a:cubicBezTo>
                    <a:pt x="28" y="22"/>
                    <a:pt x="28" y="22"/>
                    <a:pt x="28" y="22"/>
                  </a:cubicBezTo>
                  <a:cubicBezTo>
                    <a:pt x="33" y="21"/>
                    <a:pt x="37" y="18"/>
                    <a:pt x="37" y="13"/>
                  </a:cubicBezTo>
                  <a:cubicBezTo>
                    <a:pt x="37" y="13"/>
                    <a:pt x="37" y="13"/>
                    <a:pt x="37" y="13"/>
                  </a:cubicBezTo>
                  <a:cubicBezTo>
                    <a:pt x="38" y="7"/>
                    <a:pt x="33" y="2"/>
                    <a:pt x="27" y="1"/>
                  </a:cubicBezTo>
                  <a:cubicBezTo>
                    <a:pt x="18" y="0"/>
                    <a:pt x="18" y="0"/>
                    <a:pt x="18" y="0"/>
                  </a:cubicBezTo>
                  <a:cubicBezTo>
                    <a:pt x="15" y="0"/>
                    <a:pt x="13" y="1"/>
                    <a:pt x="11" y="2"/>
                  </a:cubicBezTo>
                  <a:cubicBezTo>
                    <a:pt x="7" y="5"/>
                    <a:pt x="4" y="9"/>
                    <a:pt x="4" y="15"/>
                  </a:cubicBezTo>
                  <a:cubicBezTo>
                    <a:pt x="0" y="56"/>
                    <a:pt x="0" y="56"/>
                    <a:pt x="0" y="56"/>
                  </a:cubicBezTo>
                  <a:cubicBezTo>
                    <a:pt x="0" y="57"/>
                    <a:pt x="0" y="57"/>
                    <a:pt x="0" y="58"/>
                  </a:cubicBezTo>
                  <a:cubicBezTo>
                    <a:pt x="1" y="66"/>
                    <a:pt x="9" y="74"/>
                    <a:pt x="19" y="75"/>
                  </a:cubicBezTo>
                  <a:lnTo>
                    <a:pt x="30" y="76"/>
                  </a:lnTo>
                  <a:close/>
                </a:path>
              </a:pathLst>
            </a:custGeom>
            <a:solidFill>
              <a:srgbClr val="FAD9CA"/>
            </a:solidFill>
            <a:ln>
              <a:noFill/>
            </a:ln>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sp>
          <p:nvSpPr>
            <p:cNvPr id="10" name="PA-任意多边形 86"/>
            <p:cNvSpPr/>
            <p:nvPr>
              <p:custDataLst>
                <p:tags r:id="rId4"/>
              </p:custDataLst>
            </p:nvPr>
          </p:nvSpPr>
          <p:spPr bwMode="auto">
            <a:xfrm>
              <a:off x="5266352" y="3982239"/>
              <a:ext cx="84468" cy="39571"/>
            </a:xfrm>
            <a:custGeom>
              <a:avLst/>
              <a:gdLst>
                <a:gd name="T0" fmla="*/ 1 w 47"/>
                <a:gd name="T1" fmla="*/ 9 h 22"/>
                <a:gd name="T2" fmla="*/ 1 w 47"/>
                <a:gd name="T3" fmla="*/ 9 h 22"/>
                <a:gd name="T4" fmla="*/ 25 w 47"/>
                <a:gd name="T5" fmla="*/ 20 h 22"/>
                <a:gd name="T6" fmla="*/ 47 w 47"/>
                <a:gd name="T7" fmla="*/ 15 h 22"/>
                <a:gd name="T8" fmla="*/ 47 w 47"/>
                <a:gd name="T9" fmla="*/ 15 h 22"/>
                <a:gd name="T10" fmla="*/ 38 w 47"/>
                <a:gd name="T11" fmla="*/ 4 h 22"/>
                <a:gd name="T12" fmla="*/ 12 w 47"/>
                <a:gd name="T13" fmla="*/ 1 h 22"/>
                <a:gd name="T14" fmla="*/ 1 w 47"/>
                <a:gd name="T15" fmla="*/ 9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22">
                  <a:moveTo>
                    <a:pt x="1" y="9"/>
                  </a:moveTo>
                  <a:cubicBezTo>
                    <a:pt x="1" y="9"/>
                    <a:pt x="1" y="9"/>
                    <a:pt x="1" y="9"/>
                  </a:cubicBezTo>
                  <a:cubicBezTo>
                    <a:pt x="0" y="22"/>
                    <a:pt x="17" y="19"/>
                    <a:pt x="25" y="20"/>
                  </a:cubicBezTo>
                  <a:cubicBezTo>
                    <a:pt x="35" y="21"/>
                    <a:pt x="46" y="22"/>
                    <a:pt x="47" y="15"/>
                  </a:cubicBezTo>
                  <a:cubicBezTo>
                    <a:pt x="47" y="15"/>
                    <a:pt x="47" y="15"/>
                    <a:pt x="47" y="15"/>
                  </a:cubicBezTo>
                  <a:cubicBezTo>
                    <a:pt x="47" y="10"/>
                    <a:pt x="43" y="5"/>
                    <a:pt x="38" y="4"/>
                  </a:cubicBezTo>
                  <a:cubicBezTo>
                    <a:pt x="12" y="1"/>
                    <a:pt x="12" y="1"/>
                    <a:pt x="12" y="1"/>
                  </a:cubicBezTo>
                  <a:cubicBezTo>
                    <a:pt x="6" y="0"/>
                    <a:pt x="2" y="4"/>
                    <a:pt x="1" y="9"/>
                  </a:cubicBezTo>
                  <a:close/>
                </a:path>
              </a:pathLst>
            </a:custGeom>
            <a:solidFill>
              <a:srgbClr val="FAD9CA"/>
            </a:solidFill>
            <a:ln>
              <a:noFill/>
            </a:ln>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sp>
          <p:nvSpPr>
            <p:cNvPr id="11" name="PA-任意多边形 87"/>
            <p:cNvSpPr/>
            <p:nvPr>
              <p:custDataLst>
                <p:tags r:id="rId5"/>
              </p:custDataLst>
            </p:nvPr>
          </p:nvSpPr>
          <p:spPr bwMode="auto">
            <a:xfrm>
              <a:off x="5338644" y="3884074"/>
              <a:ext cx="21307" cy="32722"/>
            </a:xfrm>
            <a:custGeom>
              <a:avLst/>
              <a:gdLst>
                <a:gd name="T0" fmla="*/ 1 w 12"/>
                <a:gd name="T1" fmla="*/ 17 h 18"/>
                <a:gd name="T2" fmla="*/ 1 w 12"/>
                <a:gd name="T3" fmla="*/ 17 h 18"/>
                <a:gd name="T4" fmla="*/ 12 w 12"/>
                <a:gd name="T5" fmla="*/ 10 h 18"/>
                <a:gd name="T6" fmla="*/ 12 w 12"/>
                <a:gd name="T7" fmla="*/ 10 h 18"/>
                <a:gd name="T8" fmla="*/ 3 w 12"/>
                <a:gd name="T9" fmla="*/ 0 h 18"/>
                <a:gd name="T10" fmla="*/ 2 w 12"/>
                <a:gd name="T11" fmla="*/ 0 h 18"/>
                <a:gd name="T12" fmla="*/ 0 w 12"/>
                <a:gd name="T13" fmla="*/ 8 h 18"/>
                <a:gd name="T14" fmla="*/ 1 w 12"/>
                <a:gd name="T15" fmla="*/ 17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 y="17"/>
                  </a:moveTo>
                  <a:cubicBezTo>
                    <a:pt x="1" y="17"/>
                    <a:pt x="1" y="17"/>
                    <a:pt x="1" y="17"/>
                  </a:cubicBezTo>
                  <a:cubicBezTo>
                    <a:pt x="7" y="18"/>
                    <a:pt x="11" y="15"/>
                    <a:pt x="12" y="10"/>
                  </a:cubicBezTo>
                  <a:cubicBezTo>
                    <a:pt x="12" y="10"/>
                    <a:pt x="12" y="10"/>
                    <a:pt x="12" y="10"/>
                  </a:cubicBezTo>
                  <a:cubicBezTo>
                    <a:pt x="12" y="5"/>
                    <a:pt x="8" y="1"/>
                    <a:pt x="3" y="0"/>
                  </a:cubicBezTo>
                  <a:cubicBezTo>
                    <a:pt x="2" y="0"/>
                    <a:pt x="2" y="0"/>
                    <a:pt x="2" y="0"/>
                  </a:cubicBezTo>
                  <a:cubicBezTo>
                    <a:pt x="1" y="2"/>
                    <a:pt x="1" y="5"/>
                    <a:pt x="0" y="8"/>
                  </a:cubicBezTo>
                  <a:cubicBezTo>
                    <a:pt x="0" y="11"/>
                    <a:pt x="0" y="14"/>
                    <a:pt x="1" y="17"/>
                  </a:cubicBezTo>
                  <a:close/>
                </a:path>
              </a:pathLst>
            </a:custGeom>
            <a:solidFill>
              <a:srgbClr val="FAD9CA"/>
            </a:solidFill>
            <a:ln>
              <a:noFill/>
            </a:ln>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sp>
          <p:nvSpPr>
            <p:cNvPr id="12" name="PA-任意多边形 88"/>
            <p:cNvSpPr/>
            <p:nvPr>
              <p:custDataLst>
                <p:tags r:id="rId6"/>
              </p:custDataLst>
            </p:nvPr>
          </p:nvSpPr>
          <p:spPr bwMode="auto">
            <a:xfrm>
              <a:off x="5343971" y="3922123"/>
              <a:ext cx="21307" cy="32722"/>
            </a:xfrm>
            <a:custGeom>
              <a:avLst/>
              <a:gdLst>
                <a:gd name="T0" fmla="*/ 1 w 12"/>
                <a:gd name="T1" fmla="*/ 18 h 18"/>
                <a:gd name="T2" fmla="*/ 1 w 12"/>
                <a:gd name="T3" fmla="*/ 18 h 18"/>
                <a:gd name="T4" fmla="*/ 12 w 12"/>
                <a:gd name="T5" fmla="*/ 10 h 18"/>
                <a:gd name="T6" fmla="*/ 12 w 12"/>
                <a:gd name="T7" fmla="*/ 10 h 18"/>
                <a:gd name="T8" fmla="*/ 3 w 12"/>
                <a:gd name="T9" fmla="*/ 0 h 18"/>
                <a:gd name="T10" fmla="*/ 2 w 12"/>
                <a:gd name="T11" fmla="*/ 0 h 18"/>
                <a:gd name="T12" fmla="*/ 0 w 12"/>
                <a:gd name="T13" fmla="*/ 8 h 18"/>
                <a:gd name="T14" fmla="*/ 1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 y="18"/>
                  </a:moveTo>
                  <a:cubicBezTo>
                    <a:pt x="1" y="18"/>
                    <a:pt x="1" y="18"/>
                    <a:pt x="1" y="18"/>
                  </a:cubicBezTo>
                  <a:cubicBezTo>
                    <a:pt x="7" y="18"/>
                    <a:pt x="11" y="15"/>
                    <a:pt x="12" y="10"/>
                  </a:cubicBezTo>
                  <a:cubicBezTo>
                    <a:pt x="12" y="10"/>
                    <a:pt x="12" y="10"/>
                    <a:pt x="12" y="10"/>
                  </a:cubicBezTo>
                  <a:cubicBezTo>
                    <a:pt x="12" y="5"/>
                    <a:pt x="8" y="1"/>
                    <a:pt x="3" y="0"/>
                  </a:cubicBezTo>
                  <a:cubicBezTo>
                    <a:pt x="2" y="0"/>
                    <a:pt x="2" y="0"/>
                    <a:pt x="2" y="0"/>
                  </a:cubicBezTo>
                  <a:cubicBezTo>
                    <a:pt x="1" y="3"/>
                    <a:pt x="1" y="5"/>
                    <a:pt x="0" y="8"/>
                  </a:cubicBezTo>
                  <a:cubicBezTo>
                    <a:pt x="0" y="11"/>
                    <a:pt x="0" y="14"/>
                    <a:pt x="1" y="18"/>
                  </a:cubicBezTo>
                  <a:close/>
                </a:path>
              </a:pathLst>
            </a:custGeom>
            <a:solidFill>
              <a:srgbClr val="FAD9CA"/>
            </a:solidFill>
            <a:ln>
              <a:noFill/>
            </a:ln>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sp>
          <p:nvSpPr>
            <p:cNvPr id="13" name="PA-任意多边形 89"/>
            <p:cNvSpPr/>
            <p:nvPr>
              <p:custDataLst>
                <p:tags r:id="rId7"/>
              </p:custDataLst>
            </p:nvPr>
          </p:nvSpPr>
          <p:spPr bwMode="auto">
            <a:xfrm>
              <a:off x="5338644" y="3958649"/>
              <a:ext cx="21307" cy="30439"/>
            </a:xfrm>
            <a:custGeom>
              <a:avLst/>
              <a:gdLst>
                <a:gd name="T0" fmla="*/ 1 w 12"/>
                <a:gd name="T1" fmla="*/ 16 h 17"/>
                <a:gd name="T2" fmla="*/ 1 w 12"/>
                <a:gd name="T3" fmla="*/ 16 h 17"/>
                <a:gd name="T4" fmla="*/ 12 w 12"/>
                <a:gd name="T5" fmla="*/ 9 h 17"/>
                <a:gd name="T6" fmla="*/ 12 w 12"/>
                <a:gd name="T7" fmla="*/ 9 h 17"/>
                <a:gd name="T8" fmla="*/ 3 w 12"/>
                <a:gd name="T9" fmla="*/ 0 h 17"/>
                <a:gd name="T10" fmla="*/ 2 w 12"/>
                <a:gd name="T11" fmla="*/ 0 h 17"/>
                <a:gd name="T12" fmla="*/ 0 w 12"/>
                <a:gd name="T13" fmla="*/ 7 h 17"/>
                <a:gd name="T14" fmla="*/ 1 w 12"/>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7">
                  <a:moveTo>
                    <a:pt x="1" y="16"/>
                  </a:moveTo>
                  <a:cubicBezTo>
                    <a:pt x="1" y="16"/>
                    <a:pt x="1" y="16"/>
                    <a:pt x="1" y="16"/>
                  </a:cubicBezTo>
                  <a:cubicBezTo>
                    <a:pt x="7" y="17"/>
                    <a:pt x="11" y="14"/>
                    <a:pt x="12" y="9"/>
                  </a:cubicBezTo>
                  <a:cubicBezTo>
                    <a:pt x="12" y="9"/>
                    <a:pt x="12" y="9"/>
                    <a:pt x="12" y="9"/>
                  </a:cubicBezTo>
                  <a:cubicBezTo>
                    <a:pt x="12" y="5"/>
                    <a:pt x="8" y="1"/>
                    <a:pt x="3" y="0"/>
                  </a:cubicBezTo>
                  <a:cubicBezTo>
                    <a:pt x="2" y="0"/>
                    <a:pt x="2" y="0"/>
                    <a:pt x="2" y="0"/>
                  </a:cubicBezTo>
                  <a:cubicBezTo>
                    <a:pt x="1" y="3"/>
                    <a:pt x="1" y="5"/>
                    <a:pt x="0" y="7"/>
                  </a:cubicBezTo>
                  <a:cubicBezTo>
                    <a:pt x="0" y="10"/>
                    <a:pt x="0" y="13"/>
                    <a:pt x="1" y="16"/>
                  </a:cubicBezTo>
                  <a:close/>
                </a:path>
              </a:pathLst>
            </a:custGeom>
            <a:solidFill>
              <a:srgbClr val="FAD9CA"/>
            </a:solidFill>
            <a:ln>
              <a:noFill/>
            </a:ln>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sp>
          <p:nvSpPr>
            <p:cNvPr id="14" name="PA-任意多边形 90"/>
            <p:cNvSpPr/>
            <p:nvPr>
              <p:custDataLst>
                <p:tags r:id="rId8"/>
              </p:custDataLst>
            </p:nvPr>
          </p:nvSpPr>
          <p:spPr bwMode="auto">
            <a:xfrm>
              <a:off x="5327230" y="3992893"/>
              <a:ext cx="27395" cy="26634"/>
            </a:xfrm>
            <a:custGeom>
              <a:avLst/>
              <a:gdLst>
                <a:gd name="T0" fmla="*/ 1 w 15"/>
                <a:gd name="T1" fmla="*/ 13 h 15"/>
                <a:gd name="T2" fmla="*/ 1 w 15"/>
                <a:gd name="T3" fmla="*/ 13 h 15"/>
                <a:gd name="T4" fmla="*/ 2 w 15"/>
                <a:gd name="T5" fmla="*/ 0 h 15"/>
                <a:gd name="T6" fmla="*/ 2 w 15"/>
                <a:gd name="T7" fmla="*/ 0 h 15"/>
                <a:gd name="T8" fmla="*/ 0 w 15"/>
                <a:gd name="T9" fmla="*/ 5 h 15"/>
                <a:gd name="T10" fmla="*/ 1 w 15"/>
                <a:gd name="T11" fmla="*/ 13 h 15"/>
              </a:gdLst>
              <a:ahLst/>
              <a:cxnLst>
                <a:cxn ang="0">
                  <a:pos x="T0" y="T1"/>
                </a:cxn>
                <a:cxn ang="0">
                  <a:pos x="T2" y="T3"/>
                </a:cxn>
                <a:cxn ang="0">
                  <a:pos x="T4" y="T5"/>
                </a:cxn>
                <a:cxn ang="0">
                  <a:pos x="T6" y="T7"/>
                </a:cxn>
                <a:cxn ang="0">
                  <a:pos x="T8" y="T9"/>
                </a:cxn>
                <a:cxn ang="0">
                  <a:pos x="T10" y="T11"/>
                </a:cxn>
              </a:cxnLst>
              <a:rect l="0" t="0" r="r" b="b"/>
              <a:pathLst>
                <a:path w="15" h="15">
                  <a:moveTo>
                    <a:pt x="1" y="13"/>
                  </a:moveTo>
                  <a:cubicBezTo>
                    <a:pt x="1" y="13"/>
                    <a:pt x="1" y="13"/>
                    <a:pt x="1" y="13"/>
                  </a:cubicBezTo>
                  <a:cubicBezTo>
                    <a:pt x="14" y="15"/>
                    <a:pt x="15" y="1"/>
                    <a:pt x="2" y="0"/>
                  </a:cubicBezTo>
                  <a:cubicBezTo>
                    <a:pt x="2" y="0"/>
                    <a:pt x="2" y="0"/>
                    <a:pt x="2" y="0"/>
                  </a:cubicBezTo>
                  <a:cubicBezTo>
                    <a:pt x="1" y="1"/>
                    <a:pt x="0" y="3"/>
                    <a:pt x="0" y="5"/>
                  </a:cubicBezTo>
                  <a:cubicBezTo>
                    <a:pt x="0" y="8"/>
                    <a:pt x="0" y="11"/>
                    <a:pt x="1" y="13"/>
                  </a:cubicBezTo>
                  <a:close/>
                </a:path>
              </a:pathLst>
            </a:custGeom>
            <a:solidFill>
              <a:srgbClr val="FAD9CA"/>
            </a:solidFill>
            <a:ln>
              <a:noFill/>
            </a:ln>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sp>
          <p:nvSpPr>
            <p:cNvPr id="15" name="PA-任意多边形 92"/>
            <p:cNvSpPr/>
            <p:nvPr>
              <p:custDataLst>
                <p:tags r:id="rId9"/>
              </p:custDataLst>
            </p:nvPr>
          </p:nvSpPr>
          <p:spPr bwMode="auto">
            <a:xfrm>
              <a:off x="5300595" y="3835372"/>
              <a:ext cx="102731" cy="45658"/>
            </a:xfrm>
            <a:custGeom>
              <a:avLst/>
              <a:gdLst>
                <a:gd name="T0" fmla="*/ 45 w 57"/>
                <a:gd name="T1" fmla="*/ 25 h 25"/>
                <a:gd name="T2" fmla="*/ 56 w 57"/>
                <a:gd name="T3" fmla="*/ 18 h 25"/>
                <a:gd name="T4" fmla="*/ 56 w 57"/>
                <a:gd name="T5" fmla="*/ 18 h 25"/>
                <a:gd name="T6" fmla="*/ 46 w 57"/>
                <a:gd name="T7" fmla="*/ 5 h 25"/>
                <a:gd name="T8" fmla="*/ 23 w 57"/>
                <a:gd name="T9" fmla="*/ 3 h 25"/>
                <a:gd name="T10" fmla="*/ 45 w 57"/>
                <a:gd name="T11" fmla="*/ 25 h 25"/>
              </a:gdLst>
              <a:ahLst/>
              <a:cxnLst>
                <a:cxn ang="0">
                  <a:pos x="T0" y="T1"/>
                </a:cxn>
                <a:cxn ang="0">
                  <a:pos x="T2" y="T3"/>
                </a:cxn>
                <a:cxn ang="0">
                  <a:pos x="T4" y="T5"/>
                </a:cxn>
                <a:cxn ang="0">
                  <a:pos x="T6" y="T7"/>
                </a:cxn>
                <a:cxn ang="0">
                  <a:pos x="T8" y="T9"/>
                </a:cxn>
                <a:cxn ang="0">
                  <a:pos x="T10" y="T11"/>
                </a:cxn>
              </a:cxnLst>
              <a:rect l="0" t="0" r="r" b="b"/>
              <a:pathLst>
                <a:path w="57" h="25">
                  <a:moveTo>
                    <a:pt x="45" y="25"/>
                  </a:moveTo>
                  <a:cubicBezTo>
                    <a:pt x="51" y="25"/>
                    <a:pt x="56" y="24"/>
                    <a:pt x="56" y="18"/>
                  </a:cubicBezTo>
                  <a:cubicBezTo>
                    <a:pt x="56" y="18"/>
                    <a:pt x="56" y="18"/>
                    <a:pt x="56" y="18"/>
                  </a:cubicBezTo>
                  <a:cubicBezTo>
                    <a:pt x="57" y="12"/>
                    <a:pt x="52" y="6"/>
                    <a:pt x="46" y="5"/>
                  </a:cubicBezTo>
                  <a:cubicBezTo>
                    <a:pt x="23" y="3"/>
                    <a:pt x="23" y="3"/>
                    <a:pt x="23" y="3"/>
                  </a:cubicBezTo>
                  <a:cubicBezTo>
                    <a:pt x="0" y="0"/>
                    <a:pt x="14" y="25"/>
                    <a:pt x="45" y="25"/>
                  </a:cubicBezTo>
                  <a:close/>
                </a:path>
              </a:pathLst>
            </a:custGeom>
            <a:solidFill>
              <a:srgbClr val="F7C2AB"/>
            </a:solidFill>
            <a:ln>
              <a:noFill/>
            </a:ln>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sp>
          <p:nvSpPr>
            <p:cNvPr id="16" name="PA-任意多边形 93"/>
            <p:cNvSpPr/>
            <p:nvPr>
              <p:custDataLst>
                <p:tags r:id="rId10"/>
              </p:custDataLst>
            </p:nvPr>
          </p:nvSpPr>
          <p:spPr bwMode="auto">
            <a:xfrm>
              <a:off x="5321903" y="3839176"/>
              <a:ext cx="38049" cy="14459"/>
            </a:xfrm>
            <a:custGeom>
              <a:avLst/>
              <a:gdLst>
                <a:gd name="T0" fmla="*/ 21 w 21"/>
                <a:gd name="T1" fmla="*/ 2 h 8"/>
                <a:gd name="T2" fmla="*/ 11 w 21"/>
                <a:gd name="T3" fmla="*/ 1 h 8"/>
                <a:gd name="T4" fmla="*/ 1 w 21"/>
                <a:gd name="T5" fmla="*/ 5 h 8"/>
                <a:gd name="T6" fmla="*/ 21 w 21"/>
                <a:gd name="T7" fmla="*/ 2 h 8"/>
              </a:gdLst>
              <a:ahLst/>
              <a:cxnLst>
                <a:cxn ang="0">
                  <a:pos x="T0" y="T1"/>
                </a:cxn>
                <a:cxn ang="0">
                  <a:pos x="T2" y="T3"/>
                </a:cxn>
                <a:cxn ang="0">
                  <a:pos x="T4" y="T5"/>
                </a:cxn>
                <a:cxn ang="0">
                  <a:pos x="T6" y="T7"/>
                </a:cxn>
              </a:cxnLst>
              <a:rect l="0" t="0" r="r" b="b"/>
              <a:pathLst>
                <a:path w="21" h="8">
                  <a:moveTo>
                    <a:pt x="21" y="2"/>
                  </a:moveTo>
                  <a:cubicBezTo>
                    <a:pt x="11" y="1"/>
                    <a:pt x="11" y="1"/>
                    <a:pt x="11" y="1"/>
                  </a:cubicBezTo>
                  <a:cubicBezTo>
                    <a:pt x="5" y="0"/>
                    <a:pt x="0" y="2"/>
                    <a:pt x="1" y="5"/>
                  </a:cubicBezTo>
                  <a:cubicBezTo>
                    <a:pt x="9" y="8"/>
                    <a:pt x="20" y="7"/>
                    <a:pt x="21" y="2"/>
                  </a:cubicBezTo>
                  <a:close/>
                </a:path>
              </a:pathLst>
            </a:custGeom>
            <a:solidFill>
              <a:srgbClr val="F7C2AB"/>
            </a:solidFill>
            <a:ln>
              <a:noFill/>
            </a:ln>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grpSp>
          <p:nvGrpSpPr>
            <p:cNvPr id="17" name="组合 16"/>
            <p:cNvGrpSpPr/>
            <p:nvPr/>
          </p:nvGrpSpPr>
          <p:grpSpPr>
            <a:xfrm>
              <a:off x="5257220" y="2868176"/>
              <a:ext cx="1683270" cy="1315721"/>
              <a:chOff x="5257218" y="2868166"/>
              <a:chExt cx="1683271" cy="1315719"/>
            </a:xfrm>
          </p:grpSpPr>
          <p:sp>
            <p:nvSpPr>
              <p:cNvPr id="18" name="PA-矩形 120"/>
              <p:cNvSpPr/>
              <p:nvPr>
                <p:custDataLst>
                  <p:tags r:id="rId11"/>
                </p:custDataLst>
              </p:nvPr>
            </p:nvSpPr>
            <p:spPr>
              <a:xfrm>
                <a:off x="5756774" y="3182405"/>
                <a:ext cx="679669" cy="679667"/>
              </a:xfrm>
              <a:prstGeom prst="rect">
                <a:avLst/>
              </a:prstGeom>
              <a:ln>
                <a:noFill/>
              </a:ln>
            </p:spPr>
            <p:style>
              <a:lnRef idx="0">
                <a:scrgbClr r="0" g="0" b="0"/>
              </a:lnRef>
              <a:fillRef idx="0">
                <a:scrgbClr r="0" g="0" b="0"/>
              </a:fillRef>
              <a:effectRef idx="0">
                <a:scrgbClr r="0" g="0" b="0"/>
              </a:effectRef>
              <a:fontRef idx="minor">
                <a:sysClr val="window" lastClr="FFFFFF"/>
              </a:fontRef>
            </p:style>
            <p:txBody>
              <a:bodyPr anchor="ctr"/>
              <a:lstStyle/>
              <a:p>
                <a:pPr algn="ctr">
                  <a:lnSpc>
                    <a:spcPct val="130000"/>
                  </a:lnSpc>
                </a:pPr>
                <a:endParaRPr>
                  <a:solidFill>
                    <a:schemeClr val="lt1"/>
                  </a:solidFill>
                  <a:latin typeface="Arial" panose="020B0604020202020204" pitchFamily="34" charset="0"/>
                  <a:ea typeface="微软雅黑" panose="020B0503020204020204" charset="-122"/>
                </a:endParaRPr>
              </a:p>
            </p:txBody>
          </p:sp>
          <p:sp>
            <p:nvSpPr>
              <p:cNvPr id="19" name="PA-任意多边形 56"/>
              <p:cNvSpPr/>
              <p:nvPr>
                <p:custDataLst>
                  <p:tags r:id="rId12"/>
                </p:custDataLst>
              </p:nvPr>
            </p:nvSpPr>
            <p:spPr bwMode="auto">
              <a:xfrm>
                <a:off x="6090483" y="3552279"/>
                <a:ext cx="358418" cy="631605"/>
              </a:xfrm>
              <a:custGeom>
                <a:avLst/>
                <a:gdLst>
                  <a:gd name="T0" fmla="*/ 149 w 199"/>
                  <a:gd name="T1" fmla="*/ 350 h 350"/>
                  <a:gd name="T2" fmla="*/ 150 w 199"/>
                  <a:gd name="T3" fmla="*/ 189 h 350"/>
                  <a:gd name="T4" fmla="*/ 199 w 199"/>
                  <a:gd name="T5" fmla="*/ 56 h 350"/>
                  <a:gd name="T6" fmla="*/ 90 w 199"/>
                  <a:gd name="T7" fmla="*/ 0 h 350"/>
                  <a:gd name="T8" fmla="*/ 30 w 199"/>
                  <a:gd name="T9" fmla="*/ 0 h 350"/>
                  <a:gd name="T10" fmla="*/ 0 w 199"/>
                  <a:gd name="T11" fmla="*/ 0 h 350"/>
                  <a:gd name="T12" fmla="*/ 0 w 199"/>
                  <a:gd name="T13" fmla="*/ 350 h 350"/>
                  <a:gd name="T14" fmla="*/ 149 w 199"/>
                  <a:gd name="T15" fmla="*/ 350 h 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350">
                    <a:moveTo>
                      <a:pt x="149" y="350"/>
                    </a:moveTo>
                    <a:cubicBezTo>
                      <a:pt x="150" y="189"/>
                      <a:pt x="150" y="189"/>
                      <a:pt x="150" y="189"/>
                    </a:cubicBezTo>
                    <a:cubicBezTo>
                      <a:pt x="199" y="56"/>
                      <a:pt x="199" y="56"/>
                      <a:pt x="199" y="56"/>
                    </a:cubicBezTo>
                    <a:cubicBezTo>
                      <a:pt x="179" y="35"/>
                      <a:pt x="146" y="18"/>
                      <a:pt x="90" y="0"/>
                    </a:cubicBezTo>
                    <a:cubicBezTo>
                      <a:pt x="30" y="0"/>
                      <a:pt x="30" y="0"/>
                      <a:pt x="30" y="0"/>
                    </a:cubicBezTo>
                    <a:cubicBezTo>
                      <a:pt x="0" y="0"/>
                      <a:pt x="0" y="0"/>
                      <a:pt x="0" y="0"/>
                    </a:cubicBezTo>
                    <a:cubicBezTo>
                      <a:pt x="0" y="350"/>
                      <a:pt x="0" y="350"/>
                      <a:pt x="0" y="350"/>
                    </a:cubicBezTo>
                    <a:lnTo>
                      <a:pt x="149" y="350"/>
                    </a:lnTo>
                    <a:close/>
                  </a:path>
                </a:pathLst>
              </a:custGeom>
              <a:solidFill>
                <a:srgbClr val="2424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sp>
            <p:nvSpPr>
              <p:cNvPr id="20" name="PA-任意多边形 57"/>
              <p:cNvSpPr/>
              <p:nvPr>
                <p:custDataLst>
                  <p:tags r:id="rId13"/>
                </p:custDataLst>
              </p:nvPr>
            </p:nvSpPr>
            <p:spPr bwMode="auto">
              <a:xfrm>
                <a:off x="6274637" y="3624571"/>
                <a:ext cx="303628" cy="474846"/>
              </a:xfrm>
              <a:custGeom>
                <a:avLst/>
                <a:gdLst>
                  <a:gd name="T0" fmla="*/ 4 w 169"/>
                  <a:gd name="T1" fmla="*/ 15 h 263"/>
                  <a:gd name="T2" fmla="*/ 8 w 169"/>
                  <a:gd name="T3" fmla="*/ 14 h 263"/>
                  <a:gd name="T4" fmla="*/ 13 w 169"/>
                  <a:gd name="T5" fmla="*/ 12 h 263"/>
                  <a:gd name="T6" fmla="*/ 13 w 169"/>
                  <a:gd name="T7" fmla="*/ 12 h 263"/>
                  <a:gd name="T8" fmla="*/ 53 w 169"/>
                  <a:gd name="T9" fmla="*/ 2 h 263"/>
                  <a:gd name="T10" fmla="*/ 84 w 169"/>
                  <a:gd name="T11" fmla="*/ 6 h 263"/>
                  <a:gd name="T12" fmla="*/ 104 w 169"/>
                  <a:gd name="T13" fmla="*/ 27 h 263"/>
                  <a:gd name="T14" fmla="*/ 120 w 169"/>
                  <a:gd name="T15" fmla="*/ 74 h 263"/>
                  <a:gd name="T16" fmla="*/ 119 w 169"/>
                  <a:gd name="T17" fmla="*/ 74 h 263"/>
                  <a:gd name="T18" fmla="*/ 162 w 169"/>
                  <a:gd name="T19" fmla="*/ 204 h 263"/>
                  <a:gd name="T20" fmla="*/ 129 w 169"/>
                  <a:gd name="T21" fmla="*/ 257 h 263"/>
                  <a:gd name="T22" fmla="*/ 129 w 169"/>
                  <a:gd name="T23" fmla="*/ 257 h 263"/>
                  <a:gd name="T24" fmla="*/ 69 w 169"/>
                  <a:gd name="T25" fmla="*/ 227 h 263"/>
                  <a:gd name="T26" fmla="*/ 0 w 169"/>
                  <a:gd name="T27" fmla="*/ 16 h 263"/>
                  <a:gd name="T28" fmla="*/ 4 w 169"/>
                  <a:gd name="T29" fmla="*/ 1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9" h="263">
                    <a:moveTo>
                      <a:pt x="4" y="15"/>
                    </a:moveTo>
                    <a:cubicBezTo>
                      <a:pt x="8" y="14"/>
                      <a:pt x="8" y="14"/>
                      <a:pt x="8" y="14"/>
                    </a:cubicBezTo>
                    <a:cubicBezTo>
                      <a:pt x="13" y="12"/>
                      <a:pt x="13" y="12"/>
                      <a:pt x="13" y="12"/>
                    </a:cubicBezTo>
                    <a:cubicBezTo>
                      <a:pt x="13" y="12"/>
                      <a:pt x="13" y="12"/>
                      <a:pt x="13" y="12"/>
                    </a:cubicBezTo>
                    <a:cubicBezTo>
                      <a:pt x="53" y="2"/>
                      <a:pt x="53" y="2"/>
                      <a:pt x="53" y="2"/>
                    </a:cubicBezTo>
                    <a:cubicBezTo>
                      <a:pt x="64" y="0"/>
                      <a:pt x="74" y="2"/>
                      <a:pt x="84" y="6"/>
                    </a:cubicBezTo>
                    <a:cubicBezTo>
                      <a:pt x="94" y="11"/>
                      <a:pt x="101" y="17"/>
                      <a:pt x="104" y="27"/>
                    </a:cubicBezTo>
                    <a:cubicBezTo>
                      <a:pt x="120" y="74"/>
                      <a:pt x="120" y="74"/>
                      <a:pt x="120" y="74"/>
                    </a:cubicBezTo>
                    <a:cubicBezTo>
                      <a:pt x="119" y="74"/>
                      <a:pt x="119" y="74"/>
                      <a:pt x="119" y="74"/>
                    </a:cubicBezTo>
                    <a:cubicBezTo>
                      <a:pt x="162" y="204"/>
                      <a:pt x="162" y="204"/>
                      <a:pt x="162" y="204"/>
                    </a:cubicBezTo>
                    <a:cubicBezTo>
                      <a:pt x="169" y="226"/>
                      <a:pt x="155" y="250"/>
                      <a:pt x="129" y="257"/>
                    </a:cubicBezTo>
                    <a:cubicBezTo>
                      <a:pt x="129" y="257"/>
                      <a:pt x="129" y="257"/>
                      <a:pt x="129" y="257"/>
                    </a:cubicBezTo>
                    <a:cubicBezTo>
                      <a:pt x="104" y="263"/>
                      <a:pt x="77" y="250"/>
                      <a:pt x="69" y="227"/>
                    </a:cubicBezTo>
                    <a:cubicBezTo>
                      <a:pt x="0" y="16"/>
                      <a:pt x="0" y="16"/>
                      <a:pt x="0" y="16"/>
                    </a:cubicBezTo>
                    <a:cubicBezTo>
                      <a:pt x="4" y="15"/>
                      <a:pt x="4" y="15"/>
                      <a:pt x="4" y="15"/>
                    </a:cubicBezTo>
                    <a:close/>
                  </a:path>
                </a:pathLst>
              </a:custGeom>
              <a:solidFill>
                <a:srgbClr val="2424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sp>
            <p:nvSpPr>
              <p:cNvPr id="21" name="PA-任意多边形 58"/>
              <p:cNvSpPr/>
              <p:nvPr>
                <p:custDataLst>
                  <p:tags r:id="rId14"/>
                </p:custDataLst>
              </p:nvPr>
            </p:nvSpPr>
            <p:spPr bwMode="auto">
              <a:xfrm>
                <a:off x="6385740" y="3882539"/>
                <a:ext cx="379725" cy="211549"/>
              </a:xfrm>
              <a:custGeom>
                <a:avLst/>
                <a:gdLst>
                  <a:gd name="T0" fmla="*/ 1 w 211"/>
                  <a:gd name="T1" fmla="*/ 31 h 117"/>
                  <a:gd name="T2" fmla="*/ 1 w 211"/>
                  <a:gd name="T3" fmla="*/ 35 h 117"/>
                  <a:gd name="T4" fmla="*/ 2 w 211"/>
                  <a:gd name="T5" fmla="*/ 40 h 117"/>
                  <a:gd name="T6" fmla="*/ 2 w 211"/>
                  <a:gd name="T7" fmla="*/ 40 h 117"/>
                  <a:gd name="T8" fmla="*/ 8 w 211"/>
                  <a:gd name="T9" fmla="*/ 80 h 117"/>
                  <a:gd name="T10" fmla="*/ 24 w 211"/>
                  <a:gd name="T11" fmla="*/ 106 h 117"/>
                  <a:gd name="T12" fmla="*/ 51 w 211"/>
                  <a:gd name="T13" fmla="*/ 116 h 117"/>
                  <a:gd name="T14" fmla="*/ 100 w 211"/>
                  <a:gd name="T15" fmla="*/ 109 h 117"/>
                  <a:gd name="T16" fmla="*/ 100 w 211"/>
                  <a:gd name="T17" fmla="*/ 109 h 117"/>
                  <a:gd name="T18" fmla="*/ 211 w 211"/>
                  <a:gd name="T19" fmla="*/ 94 h 117"/>
                  <a:gd name="T20" fmla="*/ 194 w 211"/>
                  <a:gd name="T21" fmla="*/ 0 h 117"/>
                  <a:gd name="T22" fmla="*/ 0 w 211"/>
                  <a:gd name="T23" fmla="*/ 26 h 117"/>
                  <a:gd name="T24" fmla="*/ 1 w 211"/>
                  <a:gd name="T25" fmla="*/ 3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1" h="117">
                    <a:moveTo>
                      <a:pt x="1" y="31"/>
                    </a:moveTo>
                    <a:cubicBezTo>
                      <a:pt x="1" y="35"/>
                      <a:pt x="1" y="35"/>
                      <a:pt x="1" y="35"/>
                    </a:cubicBezTo>
                    <a:cubicBezTo>
                      <a:pt x="2" y="40"/>
                      <a:pt x="2" y="40"/>
                      <a:pt x="2" y="40"/>
                    </a:cubicBezTo>
                    <a:cubicBezTo>
                      <a:pt x="2" y="40"/>
                      <a:pt x="2" y="40"/>
                      <a:pt x="2" y="40"/>
                    </a:cubicBezTo>
                    <a:cubicBezTo>
                      <a:pt x="8" y="80"/>
                      <a:pt x="8" y="80"/>
                      <a:pt x="8" y="80"/>
                    </a:cubicBezTo>
                    <a:cubicBezTo>
                      <a:pt x="11" y="91"/>
                      <a:pt x="16" y="100"/>
                      <a:pt x="24" y="106"/>
                    </a:cubicBezTo>
                    <a:cubicBezTo>
                      <a:pt x="32" y="114"/>
                      <a:pt x="40" y="117"/>
                      <a:pt x="51" y="116"/>
                    </a:cubicBezTo>
                    <a:cubicBezTo>
                      <a:pt x="100" y="109"/>
                      <a:pt x="100" y="109"/>
                      <a:pt x="100" y="109"/>
                    </a:cubicBezTo>
                    <a:cubicBezTo>
                      <a:pt x="100" y="109"/>
                      <a:pt x="100" y="109"/>
                      <a:pt x="100" y="109"/>
                    </a:cubicBezTo>
                    <a:cubicBezTo>
                      <a:pt x="211" y="94"/>
                      <a:pt x="211" y="94"/>
                      <a:pt x="211" y="94"/>
                    </a:cubicBezTo>
                    <a:cubicBezTo>
                      <a:pt x="194" y="0"/>
                      <a:pt x="194" y="0"/>
                      <a:pt x="194" y="0"/>
                    </a:cubicBezTo>
                    <a:cubicBezTo>
                      <a:pt x="0" y="26"/>
                      <a:pt x="0" y="26"/>
                      <a:pt x="0" y="26"/>
                    </a:cubicBezTo>
                    <a:cubicBezTo>
                      <a:pt x="1" y="31"/>
                      <a:pt x="1" y="31"/>
                      <a:pt x="1" y="31"/>
                    </a:cubicBezTo>
                    <a:close/>
                  </a:path>
                </a:pathLst>
              </a:custGeom>
              <a:solidFill>
                <a:srgbClr val="2424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sp>
            <p:nvSpPr>
              <p:cNvPr id="22" name="PA-任意多边形 59"/>
              <p:cNvSpPr/>
              <p:nvPr>
                <p:custDataLst>
                  <p:tags r:id="rId15"/>
                </p:custDataLst>
              </p:nvPr>
            </p:nvSpPr>
            <p:spPr bwMode="auto">
              <a:xfrm>
                <a:off x="6094287" y="2868167"/>
                <a:ext cx="307432" cy="642259"/>
              </a:xfrm>
              <a:custGeom>
                <a:avLst/>
                <a:gdLst>
                  <a:gd name="T0" fmla="*/ 0 w 171"/>
                  <a:gd name="T1" fmla="*/ 356 h 356"/>
                  <a:gd name="T2" fmla="*/ 156 w 171"/>
                  <a:gd name="T3" fmla="*/ 203 h 356"/>
                  <a:gd name="T4" fmla="*/ 150 w 171"/>
                  <a:gd name="T5" fmla="*/ 59 h 356"/>
                  <a:gd name="T6" fmla="*/ 0 w 171"/>
                  <a:gd name="T7" fmla="*/ 0 h 356"/>
                  <a:gd name="T8" fmla="*/ 0 w 171"/>
                  <a:gd name="T9" fmla="*/ 356 h 356"/>
                </a:gdLst>
                <a:ahLst/>
                <a:cxnLst>
                  <a:cxn ang="0">
                    <a:pos x="T0" y="T1"/>
                  </a:cxn>
                  <a:cxn ang="0">
                    <a:pos x="T2" y="T3"/>
                  </a:cxn>
                  <a:cxn ang="0">
                    <a:pos x="T4" y="T5"/>
                  </a:cxn>
                  <a:cxn ang="0">
                    <a:pos x="T6" y="T7"/>
                  </a:cxn>
                  <a:cxn ang="0">
                    <a:pos x="T8" y="T9"/>
                  </a:cxn>
                </a:cxnLst>
                <a:rect l="0" t="0" r="r" b="b"/>
                <a:pathLst>
                  <a:path w="171" h="356">
                    <a:moveTo>
                      <a:pt x="0" y="356"/>
                    </a:moveTo>
                    <a:cubicBezTo>
                      <a:pt x="69" y="348"/>
                      <a:pt x="135" y="294"/>
                      <a:pt x="156" y="203"/>
                    </a:cubicBezTo>
                    <a:cubicBezTo>
                      <a:pt x="169" y="145"/>
                      <a:pt x="171" y="93"/>
                      <a:pt x="150" y="59"/>
                    </a:cubicBezTo>
                    <a:cubicBezTo>
                      <a:pt x="122" y="11"/>
                      <a:pt x="59" y="1"/>
                      <a:pt x="0" y="0"/>
                    </a:cubicBezTo>
                    <a:lnTo>
                      <a:pt x="0" y="356"/>
                    </a:lnTo>
                    <a:close/>
                  </a:path>
                </a:pathLst>
              </a:custGeom>
              <a:solidFill>
                <a:srgbClr val="7552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sp>
            <p:nvSpPr>
              <p:cNvPr id="23" name="PA-任意多边形 60"/>
              <p:cNvSpPr/>
              <p:nvPr>
                <p:custDataLst>
                  <p:tags r:id="rId16"/>
                </p:custDataLst>
              </p:nvPr>
            </p:nvSpPr>
            <p:spPr bwMode="auto">
              <a:xfrm>
                <a:off x="5748806" y="3552280"/>
                <a:ext cx="358418" cy="631605"/>
              </a:xfrm>
              <a:custGeom>
                <a:avLst/>
                <a:gdLst>
                  <a:gd name="T0" fmla="*/ 51 w 199"/>
                  <a:gd name="T1" fmla="*/ 350 h 350"/>
                  <a:gd name="T2" fmla="*/ 49 w 199"/>
                  <a:gd name="T3" fmla="*/ 189 h 350"/>
                  <a:gd name="T4" fmla="*/ 0 w 199"/>
                  <a:gd name="T5" fmla="*/ 56 h 350"/>
                  <a:gd name="T6" fmla="*/ 109 w 199"/>
                  <a:gd name="T7" fmla="*/ 0 h 350"/>
                  <a:gd name="T8" fmla="*/ 170 w 199"/>
                  <a:gd name="T9" fmla="*/ 0 h 350"/>
                  <a:gd name="T10" fmla="*/ 199 w 199"/>
                  <a:gd name="T11" fmla="*/ 0 h 350"/>
                  <a:gd name="T12" fmla="*/ 199 w 199"/>
                  <a:gd name="T13" fmla="*/ 350 h 350"/>
                  <a:gd name="T14" fmla="*/ 51 w 199"/>
                  <a:gd name="T15" fmla="*/ 350 h 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350">
                    <a:moveTo>
                      <a:pt x="51" y="350"/>
                    </a:moveTo>
                    <a:cubicBezTo>
                      <a:pt x="49" y="189"/>
                      <a:pt x="49" y="189"/>
                      <a:pt x="49" y="189"/>
                    </a:cubicBezTo>
                    <a:cubicBezTo>
                      <a:pt x="0" y="56"/>
                      <a:pt x="0" y="56"/>
                      <a:pt x="0" y="56"/>
                    </a:cubicBezTo>
                    <a:cubicBezTo>
                      <a:pt x="20" y="35"/>
                      <a:pt x="54" y="18"/>
                      <a:pt x="109" y="0"/>
                    </a:cubicBezTo>
                    <a:cubicBezTo>
                      <a:pt x="170" y="0"/>
                      <a:pt x="170" y="0"/>
                      <a:pt x="170" y="0"/>
                    </a:cubicBezTo>
                    <a:cubicBezTo>
                      <a:pt x="199" y="0"/>
                      <a:pt x="199" y="0"/>
                      <a:pt x="199" y="0"/>
                    </a:cubicBezTo>
                    <a:cubicBezTo>
                      <a:pt x="199" y="350"/>
                      <a:pt x="199" y="350"/>
                      <a:pt x="199" y="350"/>
                    </a:cubicBezTo>
                    <a:lnTo>
                      <a:pt x="51" y="350"/>
                    </a:lnTo>
                    <a:close/>
                  </a:path>
                </a:pathLst>
              </a:custGeom>
              <a:solidFill>
                <a:srgbClr val="484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sp>
            <p:nvSpPr>
              <p:cNvPr id="24" name="PA-任意多边形 61"/>
              <p:cNvSpPr/>
              <p:nvPr>
                <p:custDataLst>
                  <p:tags r:id="rId17"/>
                </p:custDataLst>
              </p:nvPr>
            </p:nvSpPr>
            <p:spPr bwMode="auto">
              <a:xfrm>
                <a:off x="5946659" y="3435091"/>
                <a:ext cx="302106" cy="535723"/>
              </a:xfrm>
              <a:custGeom>
                <a:avLst/>
                <a:gdLst>
                  <a:gd name="T0" fmla="*/ 397 w 397"/>
                  <a:gd name="T1" fmla="*/ 154 h 704"/>
                  <a:gd name="T2" fmla="*/ 203 w 397"/>
                  <a:gd name="T3" fmla="*/ 704 h 704"/>
                  <a:gd name="T4" fmla="*/ 0 w 397"/>
                  <a:gd name="T5" fmla="*/ 154 h 704"/>
                  <a:gd name="T6" fmla="*/ 71 w 397"/>
                  <a:gd name="T7" fmla="*/ 152 h 704"/>
                  <a:gd name="T8" fmla="*/ 71 w 397"/>
                  <a:gd name="T9" fmla="*/ 0 h 704"/>
                  <a:gd name="T10" fmla="*/ 331 w 397"/>
                  <a:gd name="T11" fmla="*/ 0 h 704"/>
                  <a:gd name="T12" fmla="*/ 331 w 397"/>
                  <a:gd name="T13" fmla="*/ 152 h 704"/>
                  <a:gd name="T14" fmla="*/ 397 w 397"/>
                  <a:gd name="T15" fmla="*/ 154 h 7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7" h="704">
                    <a:moveTo>
                      <a:pt x="397" y="154"/>
                    </a:moveTo>
                    <a:lnTo>
                      <a:pt x="203" y="704"/>
                    </a:lnTo>
                    <a:lnTo>
                      <a:pt x="0" y="154"/>
                    </a:lnTo>
                    <a:lnTo>
                      <a:pt x="71" y="152"/>
                    </a:lnTo>
                    <a:lnTo>
                      <a:pt x="71" y="0"/>
                    </a:lnTo>
                    <a:lnTo>
                      <a:pt x="331" y="0"/>
                    </a:lnTo>
                    <a:lnTo>
                      <a:pt x="331" y="152"/>
                    </a:lnTo>
                    <a:lnTo>
                      <a:pt x="397" y="154"/>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sp>
            <p:nvSpPr>
              <p:cNvPr id="25" name="PA-任意多边形 62"/>
              <p:cNvSpPr/>
              <p:nvPr>
                <p:custDataLst>
                  <p:tags r:id="rId18"/>
                </p:custDataLst>
              </p:nvPr>
            </p:nvSpPr>
            <p:spPr bwMode="auto">
              <a:xfrm>
                <a:off x="5993840" y="3435091"/>
                <a:ext cx="208506" cy="176544"/>
              </a:xfrm>
              <a:custGeom>
                <a:avLst/>
                <a:gdLst>
                  <a:gd name="T0" fmla="*/ 0 w 116"/>
                  <a:gd name="T1" fmla="*/ 64 h 98"/>
                  <a:gd name="T2" fmla="*/ 4 w 116"/>
                  <a:gd name="T3" fmla="*/ 64 h 98"/>
                  <a:gd name="T4" fmla="*/ 4 w 116"/>
                  <a:gd name="T5" fmla="*/ 0 h 98"/>
                  <a:gd name="T6" fmla="*/ 114 w 116"/>
                  <a:gd name="T7" fmla="*/ 0 h 98"/>
                  <a:gd name="T8" fmla="*/ 114 w 116"/>
                  <a:gd name="T9" fmla="*/ 64 h 98"/>
                  <a:gd name="T10" fmla="*/ 116 w 116"/>
                  <a:gd name="T11" fmla="*/ 64 h 98"/>
                  <a:gd name="T12" fmla="*/ 60 w 116"/>
                  <a:gd name="T13" fmla="*/ 98 h 98"/>
                  <a:gd name="T14" fmla="*/ 0 w 116"/>
                  <a:gd name="T15" fmla="*/ 6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98">
                    <a:moveTo>
                      <a:pt x="0" y="64"/>
                    </a:moveTo>
                    <a:cubicBezTo>
                      <a:pt x="4" y="64"/>
                      <a:pt x="4" y="64"/>
                      <a:pt x="4" y="64"/>
                    </a:cubicBezTo>
                    <a:cubicBezTo>
                      <a:pt x="4" y="0"/>
                      <a:pt x="4" y="0"/>
                      <a:pt x="4" y="0"/>
                    </a:cubicBezTo>
                    <a:cubicBezTo>
                      <a:pt x="114" y="0"/>
                      <a:pt x="114" y="0"/>
                      <a:pt x="114" y="0"/>
                    </a:cubicBezTo>
                    <a:cubicBezTo>
                      <a:pt x="114" y="64"/>
                      <a:pt x="114" y="64"/>
                      <a:pt x="114" y="64"/>
                    </a:cubicBezTo>
                    <a:cubicBezTo>
                      <a:pt x="116" y="64"/>
                      <a:pt x="116" y="64"/>
                      <a:pt x="116" y="64"/>
                    </a:cubicBezTo>
                    <a:cubicBezTo>
                      <a:pt x="103" y="81"/>
                      <a:pt x="83" y="98"/>
                      <a:pt x="60" y="98"/>
                    </a:cubicBezTo>
                    <a:cubicBezTo>
                      <a:pt x="36" y="98"/>
                      <a:pt x="14" y="81"/>
                      <a:pt x="0" y="64"/>
                    </a:cubicBezTo>
                    <a:close/>
                  </a:path>
                </a:pathLst>
              </a:custGeom>
              <a:solidFill>
                <a:srgbClr val="E0DAA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sp>
            <p:nvSpPr>
              <p:cNvPr id="26" name="PA-任意多边形 63"/>
              <p:cNvSpPr/>
              <p:nvPr>
                <p:custDataLst>
                  <p:tags r:id="rId19"/>
                </p:custDataLst>
              </p:nvPr>
            </p:nvSpPr>
            <p:spPr bwMode="auto">
              <a:xfrm>
                <a:off x="6000687" y="3435091"/>
                <a:ext cx="197853" cy="126320"/>
              </a:xfrm>
              <a:custGeom>
                <a:avLst/>
                <a:gdLst>
                  <a:gd name="T0" fmla="*/ 0 w 110"/>
                  <a:gd name="T1" fmla="*/ 62 h 70"/>
                  <a:gd name="T2" fmla="*/ 0 w 110"/>
                  <a:gd name="T3" fmla="*/ 0 h 70"/>
                  <a:gd name="T4" fmla="*/ 110 w 110"/>
                  <a:gd name="T5" fmla="*/ 0 h 70"/>
                  <a:gd name="T6" fmla="*/ 110 w 110"/>
                  <a:gd name="T7" fmla="*/ 62 h 70"/>
                  <a:gd name="T8" fmla="*/ 55 w 110"/>
                  <a:gd name="T9" fmla="*/ 70 h 70"/>
                  <a:gd name="T10" fmla="*/ 0 w 110"/>
                  <a:gd name="T11" fmla="*/ 62 h 70"/>
                </a:gdLst>
                <a:ahLst/>
                <a:cxnLst>
                  <a:cxn ang="0">
                    <a:pos x="T0" y="T1"/>
                  </a:cxn>
                  <a:cxn ang="0">
                    <a:pos x="T2" y="T3"/>
                  </a:cxn>
                  <a:cxn ang="0">
                    <a:pos x="T4" y="T5"/>
                  </a:cxn>
                  <a:cxn ang="0">
                    <a:pos x="T6" y="T7"/>
                  </a:cxn>
                  <a:cxn ang="0">
                    <a:pos x="T8" y="T9"/>
                  </a:cxn>
                  <a:cxn ang="0">
                    <a:pos x="T10" y="T11"/>
                  </a:cxn>
                </a:cxnLst>
                <a:rect l="0" t="0" r="r" b="b"/>
                <a:pathLst>
                  <a:path w="110" h="70">
                    <a:moveTo>
                      <a:pt x="0" y="62"/>
                    </a:moveTo>
                    <a:cubicBezTo>
                      <a:pt x="0" y="0"/>
                      <a:pt x="0" y="0"/>
                      <a:pt x="0" y="0"/>
                    </a:cubicBezTo>
                    <a:cubicBezTo>
                      <a:pt x="110" y="0"/>
                      <a:pt x="110" y="0"/>
                      <a:pt x="110" y="0"/>
                    </a:cubicBezTo>
                    <a:cubicBezTo>
                      <a:pt x="110" y="62"/>
                      <a:pt x="110" y="62"/>
                      <a:pt x="110" y="62"/>
                    </a:cubicBezTo>
                    <a:cubicBezTo>
                      <a:pt x="93" y="67"/>
                      <a:pt x="74" y="70"/>
                      <a:pt x="55" y="70"/>
                    </a:cubicBezTo>
                    <a:cubicBezTo>
                      <a:pt x="36" y="70"/>
                      <a:pt x="18" y="67"/>
                      <a:pt x="0" y="62"/>
                    </a:cubicBezTo>
                    <a:close/>
                  </a:path>
                </a:pathLst>
              </a:custGeom>
              <a:solidFill>
                <a:srgbClr val="CAC59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sp>
            <p:nvSpPr>
              <p:cNvPr id="27" name="PA-任意多边形 64"/>
              <p:cNvSpPr/>
              <p:nvPr>
                <p:custDataLst>
                  <p:tags r:id="rId20"/>
                </p:custDataLst>
              </p:nvPr>
            </p:nvSpPr>
            <p:spPr bwMode="auto">
              <a:xfrm>
                <a:off x="5974054" y="3435091"/>
                <a:ext cx="124039" cy="281559"/>
              </a:xfrm>
              <a:custGeom>
                <a:avLst/>
                <a:gdLst>
                  <a:gd name="T0" fmla="*/ 163 w 163"/>
                  <a:gd name="T1" fmla="*/ 370 h 370"/>
                  <a:gd name="T2" fmla="*/ 0 w 163"/>
                  <a:gd name="T3" fmla="*/ 154 h 370"/>
                  <a:gd name="T4" fmla="*/ 35 w 163"/>
                  <a:gd name="T5" fmla="*/ 152 h 370"/>
                  <a:gd name="T6" fmla="*/ 35 w 163"/>
                  <a:gd name="T7" fmla="*/ 0 h 370"/>
                  <a:gd name="T8" fmla="*/ 163 w 163"/>
                  <a:gd name="T9" fmla="*/ 0 h 370"/>
                  <a:gd name="T10" fmla="*/ 163 w 163"/>
                  <a:gd name="T11" fmla="*/ 370 h 370"/>
                </a:gdLst>
                <a:ahLst/>
                <a:cxnLst>
                  <a:cxn ang="0">
                    <a:pos x="T0" y="T1"/>
                  </a:cxn>
                  <a:cxn ang="0">
                    <a:pos x="T2" y="T3"/>
                  </a:cxn>
                  <a:cxn ang="0">
                    <a:pos x="T4" y="T5"/>
                  </a:cxn>
                  <a:cxn ang="0">
                    <a:pos x="T6" y="T7"/>
                  </a:cxn>
                  <a:cxn ang="0">
                    <a:pos x="T8" y="T9"/>
                  </a:cxn>
                  <a:cxn ang="0">
                    <a:pos x="T10" y="T11"/>
                  </a:cxn>
                </a:cxnLst>
                <a:rect l="0" t="0" r="r" b="b"/>
                <a:pathLst>
                  <a:path w="163" h="370">
                    <a:moveTo>
                      <a:pt x="163" y="370"/>
                    </a:moveTo>
                    <a:lnTo>
                      <a:pt x="0" y="154"/>
                    </a:lnTo>
                    <a:lnTo>
                      <a:pt x="35" y="152"/>
                    </a:lnTo>
                    <a:lnTo>
                      <a:pt x="35" y="0"/>
                    </a:lnTo>
                    <a:lnTo>
                      <a:pt x="163" y="0"/>
                    </a:lnTo>
                    <a:lnTo>
                      <a:pt x="163" y="37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sp>
            <p:nvSpPr>
              <p:cNvPr id="28" name="PA-任意多边形 65"/>
              <p:cNvSpPr/>
              <p:nvPr>
                <p:custDataLst>
                  <p:tags r:id="rId21"/>
                </p:custDataLst>
              </p:nvPr>
            </p:nvSpPr>
            <p:spPr bwMode="auto">
              <a:xfrm>
                <a:off x="5993840" y="3435091"/>
                <a:ext cx="104253" cy="178828"/>
              </a:xfrm>
              <a:custGeom>
                <a:avLst/>
                <a:gdLst>
                  <a:gd name="T0" fmla="*/ 0 w 58"/>
                  <a:gd name="T1" fmla="*/ 64 h 99"/>
                  <a:gd name="T2" fmla="*/ 4 w 58"/>
                  <a:gd name="T3" fmla="*/ 64 h 99"/>
                  <a:gd name="T4" fmla="*/ 4 w 58"/>
                  <a:gd name="T5" fmla="*/ 0 h 99"/>
                  <a:gd name="T6" fmla="*/ 58 w 58"/>
                  <a:gd name="T7" fmla="*/ 0 h 99"/>
                  <a:gd name="T8" fmla="*/ 58 w 58"/>
                  <a:gd name="T9" fmla="*/ 98 h 99"/>
                  <a:gd name="T10" fmla="*/ 58 w 58"/>
                  <a:gd name="T11" fmla="*/ 98 h 99"/>
                  <a:gd name="T12" fmla="*/ 0 w 58"/>
                  <a:gd name="T13" fmla="*/ 64 h 99"/>
                </a:gdLst>
                <a:ahLst/>
                <a:cxnLst>
                  <a:cxn ang="0">
                    <a:pos x="T0" y="T1"/>
                  </a:cxn>
                  <a:cxn ang="0">
                    <a:pos x="T2" y="T3"/>
                  </a:cxn>
                  <a:cxn ang="0">
                    <a:pos x="T4" y="T5"/>
                  </a:cxn>
                  <a:cxn ang="0">
                    <a:pos x="T6" y="T7"/>
                  </a:cxn>
                  <a:cxn ang="0">
                    <a:pos x="T8" y="T9"/>
                  </a:cxn>
                  <a:cxn ang="0">
                    <a:pos x="T10" y="T11"/>
                  </a:cxn>
                  <a:cxn ang="0">
                    <a:pos x="T12" y="T13"/>
                  </a:cxn>
                </a:cxnLst>
                <a:rect l="0" t="0" r="r" b="b"/>
                <a:pathLst>
                  <a:path w="58" h="99">
                    <a:moveTo>
                      <a:pt x="0" y="64"/>
                    </a:moveTo>
                    <a:cubicBezTo>
                      <a:pt x="4" y="64"/>
                      <a:pt x="4" y="64"/>
                      <a:pt x="4" y="64"/>
                    </a:cubicBezTo>
                    <a:cubicBezTo>
                      <a:pt x="4" y="0"/>
                      <a:pt x="4" y="0"/>
                      <a:pt x="4" y="0"/>
                    </a:cubicBezTo>
                    <a:cubicBezTo>
                      <a:pt x="58" y="0"/>
                      <a:pt x="58" y="0"/>
                      <a:pt x="58" y="0"/>
                    </a:cubicBezTo>
                    <a:cubicBezTo>
                      <a:pt x="58" y="98"/>
                      <a:pt x="58" y="98"/>
                      <a:pt x="58" y="98"/>
                    </a:cubicBezTo>
                    <a:cubicBezTo>
                      <a:pt x="58" y="98"/>
                      <a:pt x="58" y="98"/>
                      <a:pt x="58" y="98"/>
                    </a:cubicBezTo>
                    <a:cubicBezTo>
                      <a:pt x="35" y="99"/>
                      <a:pt x="14" y="81"/>
                      <a:pt x="0" y="64"/>
                    </a:cubicBezTo>
                    <a:close/>
                  </a:path>
                </a:pathLst>
              </a:custGeom>
              <a:solidFill>
                <a:srgbClr val="EAE5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sp>
            <p:nvSpPr>
              <p:cNvPr id="29" name="PA-任意多边形 66"/>
              <p:cNvSpPr/>
              <p:nvPr>
                <p:custDataLst>
                  <p:tags r:id="rId22"/>
                </p:custDataLst>
              </p:nvPr>
            </p:nvSpPr>
            <p:spPr bwMode="auto">
              <a:xfrm>
                <a:off x="6000687" y="3435091"/>
                <a:ext cx="97404" cy="126320"/>
              </a:xfrm>
              <a:custGeom>
                <a:avLst/>
                <a:gdLst>
                  <a:gd name="T0" fmla="*/ 0 w 54"/>
                  <a:gd name="T1" fmla="*/ 62 h 70"/>
                  <a:gd name="T2" fmla="*/ 0 w 54"/>
                  <a:gd name="T3" fmla="*/ 0 h 70"/>
                  <a:gd name="T4" fmla="*/ 54 w 54"/>
                  <a:gd name="T5" fmla="*/ 0 h 70"/>
                  <a:gd name="T6" fmla="*/ 54 w 54"/>
                  <a:gd name="T7" fmla="*/ 70 h 70"/>
                  <a:gd name="T8" fmla="*/ 0 w 54"/>
                  <a:gd name="T9" fmla="*/ 62 h 70"/>
                </a:gdLst>
                <a:ahLst/>
                <a:cxnLst>
                  <a:cxn ang="0">
                    <a:pos x="T0" y="T1"/>
                  </a:cxn>
                  <a:cxn ang="0">
                    <a:pos x="T2" y="T3"/>
                  </a:cxn>
                  <a:cxn ang="0">
                    <a:pos x="T4" y="T5"/>
                  </a:cxn>
                  <a:cxn ang="0">
                    <a:pos x="T6" y="T7"/>
                  </a:cxn>
                  <a:cxn ang="0">
                    <a:pos x="T8" y="T9"/>
                  </a:cxn>
                </a:cxnLst>
                <a:rect l="0" t="0" r="r" b="b"/>
                <a:pathLst>
                  <a:path w="54" h="70">
                    <a:moveTo>
                      <a:pt x="0" y="62"/>
                    </a:moveTo>
                    <a:cubicBezTo>
                      <a:pt x="0" y="0"/>
                      <a:pt x="0" y="0"/>
                      <a:pt x="0" y="0"/>
                    </a:cubicBezTo>
                    <a:cubicBezTo>
                      <a:pt x="54" y="0"/>
                      <a:pt x="54" y="0"/>
                      <a:pt x="54" y="0"/>
                    </a:cubicBezTo>
                    <a:cubicBezTo>
                      <a:pt x="54" y="70"/>
                      <a:pt x="54" y="70"/>
                      <a:pt x="54" y="70"/>
                    </a:cubicBezTo>
                    <a:cubicBezTo>
                      <a:pt x="36" y="70"/>
                      <a:pt x="17" y="67"/>
                      <a:pt x="0" y="62"/>
                    </a:cubicBezTo>
                    <a:close/>
                  </a:path>
                </a:pathLst>
              </a:custGeom>
              <a:solidFill>
                <a:srgbClr val="DAD6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sp>
            <p:nvSpPr>
              <p:cNvPr id="30" name="PA-任意多边形 67"/>
              <p:cNvSpPr/>
              <p:nvPr>
                <p:custDataLst>
                  <p:tags r:id="rId23"/>
                </p:custDataLst>
              </p:nvPr>
            </p:nvSpPr>
            <p:spPr bwMode="auto">
              <a:xfrm>
                <a:off x="6018951" y="3611635"/>
                <a:ext cx="159804" cy="101209"/>
              </a:xfrm>
              <a:custGeom>
                <a:avLst/>
                <a:gdLst>
                  <a:gd name="T0" fmla="*/ 0 w 210"/>
                  <a:gd name="T1" fmla="*/ 26 h 133"/>
                  <a:gd name="T2" fmla="*/ 106 w 210"/>
                  <a:gd name="T3" fmla="*/ 133 h 133"/>
                  <a:gd name="T4" fmla="*/ 210 w 210"/>
                  <a:gd name="T5" fmla="*/ 22 h 133"/>
                  <a:gd name="T6" fmla="*/ 106 w 210"/>
                  <a:gd name="T7" fmla="*/ 0 h 133"/>
                  <a:gd name="T8" fmla="*/ 0 w 210"/>
                  <a:gd name="T9" fmla="*/ 26 h 133"/>
                </a:gdLst>
                <a:ahLst/>
                <a:cxnLst>
                  <a:cxn ang="0">
                    <a:pos x="T0" y="T1"/>
                  </a:cxn>
                  <a:cxn ang="0">
                    <a:pos x="T2" y="T3"/>
                  </a:cxn>
                  <a:cxn ang="0">
                    <a:pos x="T4" y="T5"/>
                  </a:cxn>
                  <a:cxn ang="0">
                    <a:pos x="T6" y="T7"/>
                  </a:cxn>
                  <a:cxn ang="0">
                    <a:pos x="T8" y="T9"/>
                  </a:cxn>
                </a:cxnLst>
                <a:rect l="0" t="0" r="r" b="b"/>
                <a:pathLst>
                  <a:path w="210" h="133">
                    <a:moveTo>
                      <a:pt x="0" y="26"/>
                    </a:moveTo>
                    <a:lnTo>
                      <a:pt x="106" y="133"/>
                    </a:lnTo>
                    <a:lnTo>
                      <a:pt x="210" y="22"/>
                    </a:lnTo>
                    <a:lnTo>
                      <a:pt x="106" y="0"/>
                    </a:lnTo>
                    <a:lnTo>
                      <a:pt x="0" y="26"/>
                    </a:lnTo>
                    <a:close/>
                  </a:path>
                </a:pathLst>
              </a:custGeom>
              <a:solidFill>
                <a:srgbClr val="BFBFBF"/>
              </a:solidFill>
              <a:ln>
                <a:noFill/>
              </a:ln>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sp>
            <p:nvSpPr>
              <p:cNvPr id="31" name="PA-任意多边形 68"/>
              <p:cNvSpPr/>
              <p:nvPr>
                <p:custDataLst>
                  <p:tags r:id="rId24"/>
                </p:custDataLst>
              </p:nvPr>
            </p:nvSpPr>
            <p:spPr bwMode="auto">
              <a:xfrm>
                <a:off x="6061566" y="3648162"/>
                <a:ext cx="73814" cy="340914"/>
              </a:xfrm>
              <a:custGeom>
                <a:avLst/>
                <a:gdLst>
                  <a:gd name="T0" fmla="*/ 0 w 97"/>
                  <a:gd name="T1" fmla="*/ 273 h 448"/>
                  <a:gd name="T2" fmla="*/ 50 w 97"/>
                  <a:gd name="T3" fmla="*/ 0 h 448"/>
                  <a:gd name="T4" fmla="*/ 97 w 97"/>
                  <a:gd name="T5" fmla="*/ 282 h 448"/>
                  <a:gd name="T6" fmla="*/ 52 w 97"/>
                  <a:gd name="T7" fmla="*/ 448 h 448"/>
                  <a:gd name="T8" fmla="*/ 0 w 97"/>
                  <a:gd name="T9" fmla="*/ 273 h 448"/>
                </a:gdLst>
                <a:ahLst/>
                <a:cxnLst>
                  <a:cxn ang="0">
                    <a:pos x="T0" y="T1"/>
                  </a:cxn>
                  <a:cxn ang="0">
                    <a:pos x="T2" y="T3"/>
                  </a:cxn>
                  <a:cxn ang="0">
                    <a:pos x="T4" y="T5"/>
                  </a:cxn>
                  <a:cxn ang="0">
                    <a:pos x="T6" y="T7"/>
                  </a:cxn>
                  <a:cxn ang="0">
                    <a:pos x="T8" y="T9"/>
                  </a:cxn>
                </a:cxnLst>
                <a:rect l="0" t="0" r="r" b="b"/>
                <a:pathLst>
                  <a:path w="97" h="448">
                    <a:moveTo>
                      <a:pt x="0" y="273"/>
                    </a:moveTo>
                    <a:lnTo>
                      <a:pt x="50" y="0"/>
                    </a:lnTo>
                    <a:lnTo>
                      <a:pt x="97" y="282"/>
                    </a:lnTo>
                    <a:lnTo>
                      <a:pt x="52" y="448"/>
                    </a:lnTo>
                    <a:lnTo>
                      <a:pt x="0" y="273"/>
                    </a:lnTo>
                    <a:close/>
                  </a:path>
                </a:pathLst>
              </a:custGeom>
              <a:solidFill>
                <a:srgbClr val="BFBFBF"/>
              </a:solidFill>
              <a:ln>
                <a:noFill/>
              </a:ln>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sp>
            <p:nvSpPr>
              <p:cNvPr id="32" name="PA-任意多边形 69"/>
              <p:cNvSpPr/>
              <p:nvPr>
                <p:custDataLst>
                  <p:tags r:id="rId25"/>
                </p:custDataLst>
              </p:nvPr>
            </p:nvSpPr>
            <p:spPr bwMode="auto">
              <a:xfrm>
                <a:off x="5793703" y="2868166"/>
                <a:ext cx="307432" cy="642259"/>
              </a:xfrm>
              <a:custGeom>
                <a:avLst/>
                <a:gdLst>
                  <a:gd name="T0" fmla="*/ 171 w 171"/>
                  <a:gd name="T1" fmla="*/ 356 h 356"/>
                  <a:gd name="T2" fmla="*/ 16 w 171"/>
                  <a:gd name="T3" fmla="*/ 203 h 356"/>
                  <a:gd name="T4" fmla="*/ 21 w 171"/>
                  <a:gd name="T5" fmla="*/ 59 h 356"/>
                  <a:gd name="T6" fmla="*/ 171 w 171"/>
                  <a:gd name="T7" fmla="*/ 0 h 356"/>
                  <a:gd name="T8" fmla="*/ 171 w 171"/>
                  <a:gd name="T9" fmla="*/ 356 h 356"/>
                </a:gdLst>
                <a:ahLst/>
                <a:cxnLst>
                  <a:cxn ang="0">
                    <a:pos x="T0" y="T1"/>
                  </a:cxn>
                  <a:cxn ang="0">
                    <a:pos x="T2" y="T3"/>
                  </a:cxn>
                  <a:cxn ang="0">
                    <a:pos x="T4" y="T5"/>
                  </a:cxn>
                  <a:cxn ang="0">
                    <a:pos x="T6" y="T7"/>
                  </a:cxn>
                  <a:cxn ang="0">
                    <a:pos x="T8" y="T9"/>
                  </a:cxn>
                </a:cxnLst>
                <a:rect l="0" t="0" r="r" b="b"/>
                <a:pathLst>
                  <a:path w="171" h="356">
                    <a:moveTo>
                      <a:pt x="171" y="356"/>
                    </a:moveTo>
                    <a:cubicBezTo>
                      <a:pt x="102" y="348"/>
                      <a:pt x="37" y="294"/>
                      <a:pt x="16" y="203"/>
                    </a:cubicBezTo>
                    <a:cubicBezTo>
                      <a:pt x="2" y="145"/>
                      <a:pt x="0" y="93"/>
                      <a:pt x="21" y="59"/>
                    </a:cubicBezTo>
                    <a:cubicBezTo>
                      <a:pt x="50" y="11"/>
                      <a:pt x="112" y="1"/>
                      <a:pt x="171" y="0"/>
                    </a:cubicBezTo>
                    <a:lnTo>
                      <a:pt x="171" y="356"/>
                    </a:lnTo>
                    <a:close/>
                  </a:path>
                </a:pathLst>
              </a:custGeom>
              <a:solidFill>
                <a:srgbClr val="7552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sp>
            <p:nvSpPr>
              <p:cNvPr id="33" name="PA-任意多边形 70"/>
              <p:cNvSpPr/>
              <p:nvPr>
                <p:custDataLst>
                  <p:tags r:id="rId26"/>
                </p:custDataLst>
              </p:nvPr>
            </p:nvSpPr>
            <p:spPr bwMode="auto">
              <a:xfrm>
                <a:off x="5840124" y="3019600"/>
                <a:ext cx="509851" cy="610297"/>
              </a:xfrm>
              <a:custGeom>
                <a:avLst/>
                <a:gdLst>
                  <a:gd name="T0" fmla="*/ 142 w 283"/>
                  <a:gd name="T1" fmla="*/ 0 h 338"/>
                  <a:gd name="T2" fmla="*/ 151 w 283"/>
                  <a:gd name="T3" fmla="*/ 0 h 338"/>
                  <a:gd name="T4" fmla="*/ 246 w 283"/>
                  <a:gd name="T5" fmla="*/ 0 h 338"/>
                  <a:gd name="T6" fmla="*/ 253 w 283"/>
                  <a:gd name="T7" fmla="*/ 33 h 338"/>
                  <a:gd name="T8" fmla="*/ 282 w 283"/>
                  <a:gd name="T9" fmla="*/ 67 h 338"/>
                  <a:gd name="T10" fmla="*/ 282 w 283"/>
                  <a:gd name="T11" fmla="*/ 143 h 338"/>
                  <a:gd name="T12" fmla="*/ 3 w 283"/>
                  <a:gd name="T13" fmla="*/ 141 h 338"/>
                  <a:gd name="T14" fmla="*/ 4 w 283"/>
                  <a:gd name="T15" fmla="*/ 32 h 338"/>
                  <a:gd name="T16" fmla="*/ 25 w 283"/>
                  <a:gd name="T17" fmla="*/ 0 h 338"/>
                  <a:gd name="T18" fmla="*/ 133 w 283"/>
                  <a:gd name="T19" fmla="*/ 0 h 338"/>
                  <a:gd name="T20" fmla="*/ 142 w 283"/>
                  <a:gd name="T2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3" h="338">
                    <a:moveTo>
                      <a:pt x="142" y="0"/>
                    </a:moveTo>
                    <a:cubicBezTo>
                      <a:pt x="145" y="0"/>
                      <a:pt x="148" y="0"/>
                      <a:pt x="151" y="0"/>
                    </a:cubicBezTo>
                    <a:cubicBezTo>
                      <a:pt x="246" y="0"/>
                      <a:pt x="246" y="0"/>
                      <a:pt x="246" y="0"/>
                    </a:cubicBezTo>
                    <a:cubicBezTo>
                      <a:pt x="253" y="33"/>
                      <a:pt x="253" y="33"/>
                      <a:pt x="253" y="33"/>
                    </a:cubicBezTo>
                    <a:cubicBezTo>
                      <a:pt x="282" y="67"/>
                      <a:pt x="282" y="67"/>
                      <a:pt x="282" y="67"/>
                    </a:cubicBezTo>
                    <a:cubicBezTo>
                      <a:pt x="282" y="93"/>
                      <a:pt x="283" y="118"/>
                      <a:pt x="282" y="143"/>
                    </a:cubicBezTo>
                    <a:cubicBezTo>
                      <a:pt x="268" y="338"/>
                      <a:pt x="21" y="336"/>
                      <a:pt x="3" y="141"/>
                    </a:cubicBezTo>
                    <a:cubicBezTo>
                      <a:pt x="0" y="105"/>
                      <a:pt x="4" y="67"/>
                      <a:pt x="4" y="32"/>
                    </a:cubicBezTo>
                    <a:cubicBezTo>
                      <a:pt x="25" y="0"/>
                      <a:pt x="25" y="0"/>
                      <a:pt x="25" y="0"/>
                    </a:cubicBezTo>
                    <a:cubicBezTo>
                      <a:pt x="133" y="0"/>
                      <a:pt x="133" y="0"/>
                      <a:pt x="133" y="0"/>
                    </a:cubicBezTo>
                    <a:cubicBezTo>
                      <a:pt x="136" y="0"/>
                      <a:pt x="139" y="0"/>
                      <a:pt x="142" y="0"/>
                    </a:cubicBezTo>
                    <a:close/>
                  </a:path>
                </a:pathLst>
              </a:custGeom>
              <a:solidFill>
                <a:srgbClr val="F7C2AB"/>
              </a:solidFill>
              <a:ln>
                <a:noFill/>
              </a:ln>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sp>
            <p:nvSpPr>
              <p:cNvPr id="34" name="PA-任意多边形 71"/>
              <p:cNvSpPr/>
              <p:nvPr>
                <p:custDataLst>
                  <p:tags r:id="rId27"/>
                </p:custDataLst>
              </p:nvPr>
            </p:nvSpPr>
            <p:spPr bwMode="auto">
              <a:xfrm>
                <a:off x="5840124" y="3019600"/>
                <a:ext cx="261014" cy="522025"/>
              </a:xfrm>
              <a:custGeom>
                <a:avLst/>
                <a:gdLst>
                  <a:gd name="T0" fmla="*/ 142 w 145"/>
                  <a:gd name="T1" fmla="*/ 0 h 289"/>
                  <a:gd name="T2" fmla="*/ 145 w 145"/>
                  <a:gd name="T3" fmla="*/ 0 h 289"/>
                  <a:gd name="T4" fmla="*/ 145 w 145"/>
                  <a:gd name="T5" fmla="*/ 288 h 289"/>
                  <a:gd name="T6" fmla="*/ 3 w 145"/>
                  <a:gd name="T7" fmla="*/ 141 h 289"/>
                  <a:gd name="T8" fmla="*/ 4 w 145"/>
                  <a:gd name="T9" fmla="*/ 32 h 289"/>
                  <a:gd name="T10" fmla="*/ 25 w 145"/>
                  <a:gd name="T11" fmla="*/ 0 h 289"/>
                  <a:gd name="T12" fmla="*/ 133 w 145"/>
                  <a:gd name="T13" fmla="*/ 0 h 289"/>
                  <a:gd name="T14" fmla="*/ 142 w 145"/>
                  <a:gd name="T15" fmla="*/ 0 h 2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289">
                    <a:moveTo>
                      <a:pt x="142" y="0"/>
                    </a:moveTo>
                    <a:cubicBezTo>
                      <a:pt x="143" y="0"/>
                      <a:pt x="144" y="0"/>
                      <a:pt x="145" y="0"/>
                    </a:cubicBezTo>
                    <a:cubicBezTo>
                      <a:pt x="145" y="288"/>
                      <a:pt x="145" y="288"/>
                      <a:pt x="145" y="288"/>
                    </a:cubicBezTo>
                    <a:cubicBezTo>
                      <a:pt x="79" y="289"/>
                      <a:pt x="12" y="239"/>
                      <a:pt x="3" y="141"/>
                    </a:cubicBezTo>
                    <a:cubicBezTo>
                      <a:pt x="0" y="105"/>
                      <a:pt x="4" y="67"/>
                      <a:pt x="4" y="32"/>
                    </a:cubicBezTo>
                    <a:cubicBezTo>
                      <a:pt x="25" y="0"/>
                      <a:pt x="25" y="0"/>
                      <a:pt x="25" y="0"/>
                    </a:cubicBezTo>
                    <a:cubicBezTo>
                      <a:pt x="133" y="0"/>
                      <a:pt x="133" y="0"/>
                      <a:pt x="133" y="0"/>
                    </a:cubicBezTo>
                    <a:cubicBezTo>
                      <a:pt x="136" y="0"/>
                      <a:pt x="139" y="0"/>
                      <a:pt x="142" y="0"/>
                    </a:cubicBezTo>
                    <a:close/>
                  </a:path>
                </a:pathLst>
              </a:custGeom>
              <a:solidFill>
                <a:srgbClr val="FAD9CA"/>
              </a:solidFill>
              <a:ln>
                <a:noFill/>
              </a:ln>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sp>
            <p:nvSpPr>
              <p:cNvPr id="35" name="PA-任意多边形 72"/>
              <p:cNvSpPr/>
              <p:nvPr>
                <p:custDataLst>
                  <p:tags r:id="rId28"/>
                </p:custDataLst>
              </p:nvPr>
            </p:nvSpPr>
            <p:spPr bwMode="auto">
              <a:xfrm>
                <a:off x="5806640" y="2970897"/>
                <a:ext cx="564641" cy="227530"/>
              </a:xfrm>
              <a:custGeom>
                <a:avLst/>
                <a:gdLst>
                  <a:gd name="T0" fmla="*/ 314 w 314"/>
                  <a:gd name="T1" fmla="*/ 75 h 126"/>
                  <a:gd name="T2" fmla="*/ 304 w 314"/>
                  <a:gd name="T3" fmla="*/ 113 h 126"/>
                  <a:gd name="T4" fmla="*/ 21 w 314"/>
                  <a:gd name="T5" fmla="*/ 119 h 126"/>
                  <a:gd name="T6" fmla="*/ 14 w 314"/>
                  <a:gd name="T7" fmla="*/ 45 h 126"/>
                  <a:gd name="T8" fmla="*/ 60 w 314"/>
                  <a:gd name="T9" fmla="*/ 15 h 126"/>
                  <a:gd name="T10" fmla="*/ 164 w 314"/>
                  <a:gd name="T11" fmla="*/ 16 h 126"/>
                  <a:gd name="T12" fmla="*/ 166 w 314"/>
                  <a:gd name="T13" fmla="*/ 16 h 126"/>
                  <a:gd name="T14" fmla="*/ 166 w 314"/>
                  <a:gd name="T15" fmla="*/ 15 h 126"/>
                  <a:gd name="T16" fmla="*/ 219 w 314"/>
                  <a:gd name="T17" fmla="*/ 15 h 126"/>
                  <a:gd name="T18" fmla="*/ 219 w 314"/>
                  <a:gd name="T19" fmla="*/ 15 h 126"/>
                  <a:gd name="T20" fmla="*/ 235 w 314"/>
                  <a:gd name="T21" fmla="*/ 15 h 126"/>
                  <a:gd name="T22" fmla="*/ 314 w 314"/>
                  <a:gd name="T23" fmla="*/ 73 h 126"/>
                  <a:gd name="T24" fmla="*/ 314 w 314"/>
                  <a:gd name="T25" fmla="*/ 7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26">
                    <a:moveTo>
                      <a:pt x="314" y="75"/>
                    </a:moveTo>
                    <a:cubicBezTo>
                      <a:pt x="304" y="113"/>
                      <a:pt x="304" y="113"/>
                      <a:pt x="304" y="113"/>
                    </a:cubicBezTo>
                    <a:cubicBezTo>
                      <a:pt x="187" y="126"/>
                      <a:pt x="41" y="0"/>
                      <a:pt x="21" y="119"/>
                    </a:cubicBezTo>
                    <a:cubicBezTo>
                      <a:pt x="20" y="89"/>
                      <a:pt x="0" y="90"/>
                      <a:pt x="14" y="45"/>
                    </a:cubicBezTo>
                    <a:cubicBezTo>
                      <a:pt x="28" y="63"/>
                      <a:pt x="23" y="15"/>
                      <a:pt x="60" y="15"/>
                    </a:cubicBezTo>
                    <a:cubicBezTo>
                      <a:pt x="164" y="16"/>
                      <a:pt x="164" y="16"/>
                      <a:pt x="164" y="16"/>
                    </a:cubicBezTo>
                    <a:cubicBezTo>
                      <a:pt x="166" y="16"/>
                      <a:pt x="166" y="16"/>
                      <a:pt x="166" y="16"/>
                    </a:cubicBezTo>
                    <a:cubicBezTo>
                      <a:pt x="166" y="15"/>
                      <a:pt x="166" y="15"/>
                      <a:pt x="166" y="15"/>
                    </a:cubicBezTo>
                    <a:cubicBezTo>
                      <a:pt x="219" y="15"/>
                      <a:pt x="219" y="15"/>
                      <a:pt x="219" y="15"/>
                    </a:cubicBezTo>
                    <a:cubicBezTo>
                      <a:pt x="219" y="15"/>
                      <a:pt x="219" y="15"/>
                      <a:pt x="219" y="15"/>
                    </a:cubicBezTo>
                    <a:cubicBezTo>
                      <a:pt x="235" y="15"/>
                      <a:pt x="235" y="15"/>
                      <a:pt x="235" y="15"/>
                    </a:cubicBezTo>
                    <a:cubicBezTo>
                      <a:pt x="282" y="15"/>
                      <a:pt x="313" y="41"/>
                      <a:pt x="314" y="73"/>
                    </a:cubicBezTo>
                    <a:cubicBezTo>
                      <a:pt x="314" y="75"/>
                      <a:pt x="314" y="75"/>
                      <a:pt x="314" y="75"/>
                    </a:cubicBezTo>
                    <a:close/>
                  </a:path>
                </a:pathLst>
              </a:custGeom>
              <a:solidFill>
                <a:srgbClr val="7552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sp>
            <p:nvSpPr>
              <p:cNvPr id="36" name="PA-任意多边形 73"/>
              <p:cNvSpPr/>
              <p:nvPr>
                <p:custDataLst>
                  <p:tags r:id="rId29"/>
                </p:custDataLst>
              </p:nvPr>
            </p:nvSpPr>
            <p:spPr bwMode="auto">
              <a:xfrm>
                <a:off x="6056239" y="3187773"/>
                <a:ext cx="66966" cy="218398"/>
              </a:xfrm>
              <a:custGeom>
                <a:avLst/>
                <a:gdLst>
                  <a:gd name="T0" fmla="*/ 62 w 88"/>
                  <a:gd name="T1" fmla="*/ 0 h 287"/>
                  <a:gd name="T2" fmla="*/ 0 w 88"/>
                  <a:gd name="T3" fmla="*/ 287 h 287"/>
                  <a:gd name="T4" fmla="*/ 88 w 88"/>
                  <a:gd name="T5" fmla="*/ 275 h 287"/>
                  <a:gd name="T6" fmla="*/ 62 w 88"/>
                  <a:gd name="T7" fmla="*/ 0 h 287"/>
                </a:gdLst>
                <a:ahLst/>
                <a:cxnLst>
                  <a:cxn ang="0">
                    <a:pos x="T0" y="T1"/>
                  </a:cxn>
                  <a:cxn ang="0">
                    <a:pos x="T2" y="T3"/>
                  </a:cxn>
                  <a:cxn ang="0">
                    <a:pos x="T4" y="T5"/>
                  </a:cxn>
                  <a:cxn ang="0">
                    <a:pos x="T6" y="T7"/>
                  </a:cxn>
                </a:cxnLst>
                <a:rect l="0" t="0" r="r" b="b"/>
                <a:pathLst>
                  <a:path w="88" h="287">
                    <a:moveTo>
                      <a:pt x="62" y="0"/>
                    </a:moveTo>
                    <a:lnTo>
                      <a:pt x="0" y="287"/>
                    </a:lnTo>
                    <a:lnTo>
                      <a:pt x="88" y="275"/>
                    </a:lnTo>
                    <a:lnTo>
                      <a:pt x="62" y="0"/>
                    </a:lnTo>
                    <a:close/>
                  </a:path>
                </a:pathLst>
              </a:custGeom>
              <a:solidFill>
                <a:srgbClr val="F7C2AB"/>
              </a:solidFill>
              <a:ln>
                <a:noFill/>
              </a:ln>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sp>
            <p:nvSpPr>
              <p:cNvPr id="37" name="PA-任意多边形 74"/>
              <p:cNvSpPr/>
              <p:nvPr>
                <p:custDataLst>
                  <p:tags r:id="rId30"/>
                </p:custDataLst>
              </p:nvPr>
            </p:nvSpPr>
            <p:spPr bwMode="auto">
              <a:xfrm>
                <a:off x="5622486" y="3624570"/>
                <a:ext cx="304389" cy="474846"/>
              </a:xfrm>
              <a:custGeom>
                <a:avLst/>
                <a:gdLst>
                  <a:gd name="T0" fmla="*/ 165 w 169"/>
                  <a:gd name="T1" fmla="*/ 15 h 263"/>
                  <a:gd name="T2" fmla="*/ 161 w 169"/>
                  <a:gd name="T3" fmla="*/ 14 h 263"/>
                  <a:gd name="T4" fmla="*/ 156 w 169"/>
                  <a:gd name="T5" fmla="*/ 12 h 263"/>
                  <a:gd name="T6" fmla="*/ 156 w 169"/>
                  <a:gd name="T7" fmla="*/ 12 h 263"/>
                  <a:gd name="T8" fmla="*/ 116 w 169"/>
                  <a:gd name="T9" fmla="*/ 2 h 263"/>
                  <a:gd name="T10" fmla="*/ 85 w 169"/>
                  <a:gd name="T11" fmla="*/ 6 h 263"/>
                  <a:gd name="T12" fmla="*/ 65 w 169"/>
                  <a:gd name="T13" fmla="*/ 27 h 263"/>
                  <a:gd name="T14" fmla="*/ 49 w 169"/>
                  <a:gd name="T15" fmla="*/ 74 h 263"/>
                  <a:gd name="T16" fmla="*/ 50 w 169"/>
                  <a:gd name="T17" fmla="*/ 74 h 263"/>
                  <a:gd name="T18" fmla="*/ 7 w 169"/>
                  <a:gd name="T19" fmla="*/ 204 h 263"/>
                  <a:gd name="T20" fmla="*/ 40 w 169"/>
                  <a:gd name="T21" fmla="*/ 257 h 263"/>
                  <a:gd name="T22" fmla="*/ 40 w 169"/>
                  <a:gd name="T23" fmla="*/ 257 h 263"/>
                  <a:gd name="T24" fmla="*/ 100 w 169"/>
                  <a:gd name="T25" fmla="*/ 227 h 263"/>
                  <a:gd name="T26" fmla="*/ 169 w 169"/>
                  <a:gd name="T27" fmla="*/ 16 h 263"/>
                  <a:gd name="T28" fmla="*/ 165 w 169"/>
                  <a:gd name="T29" fmla="*/ 1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9" h="263">
                    <a:moveTo>
                      <a:pt x="165" y="15"/>
                    </a:moveTo>
                    <a:cubicBezTo>
                      <a:pt x="161" y="14"/>
                      <a:pt x="161" y="14"/>
                      <a:pt x="161" y="14"/>
                    </a:cubicBezTo>
                    <a:cubicBezTo>
                      <a:pt x="156" y="12"/>
                      <a:pt x="156" y="12"/>
                      <a:pt x="156" y="12"/>
                    </a:cubicBezTo>
                    <a:cubicBezTo>
                      <a:pt x="156" y="12"/>
                      <a:pt x="156" y="12"/>
                      <a:pt x="156" y="12"/>
                    </a:cubicBezTo>
                    <a:cubicBezTo>
                      <a:pt x="116" y="2"/>
                      <a:pt x="116" y="2"/>
                      <a:pt x="116" y="2"/>
                    </a:cubicBezTo>
                    <a:cubicBezTo>
                      <a:pt x="105" y="0"/>
                      <a:pt x="95" y="2"/>
                      <a:pt x="85" y="6"/>
                    </a:cubicBezTo>
                    <a:cubicBezTo>
                      <a:pt x="75" y="11"/>
                      <a:pt x="68" y="17"/>
                      <a:pt x="65" y="27"/>
                    </a:cubicBezTo>
                    <a:cubicBezTo>
                      <a:pt x="49" y="74"/>
                      <a:pt x="49" y="74"/>
                      <a:pt x="49" y="74"/>
                    </a:cubicBezTo>
                    <a:cubicBezTo>
                      <a:pt x="50" y="74"/>
                      <a:pt x="50" y="74"/>
                      <a:pt x="50" y="74"/>
                    </a:cubicBezTo>
                    <a:cubicBezTo>
                      <a:pt x="7" y="204"/>
                      <a:pt x="7" y="204"/>
                      <a:pt x="7" y="204"/>
                    </a:cubicBezTo>
                    <a:cubicBezTo>
                      <a:pt x="0" y="226"/>
                      <a:pt x="15" y="250"/>
                      <a:pt x="40" y="257"/>
                    </a:cubicBezTo>
                    <a:cubicBezTo>
                      <a:pt x="40" y="257"/>
                      <a:pt x="40" y="257"/>
                      <a:pt x="40" y="257"/>
                    </a:cubicBezTo>
                    <a:cubicBezTo>
                      <a:pt x="65" y="263"/>
                      <a:pt x="92" y="250"/>
                      <a:pt x="100" y="227"/>
                    </a:cubicBezTo>
                    <a:cubicBezTo>
                      <a:pt x="169" y="16"/>
                      <a:pt x="169" y="16"/>
                      <a:pt x="169" y="16"/>
                    </a:cubicBezTo>
                    <a:cubicBezTo>
                      <a:pt x="165" y="15"/>
                      <a:pt x="165" y="15"/>
                      <a:pt x="165" y="15"/>
                    </a:cubicBezTo>
                    <a:close/>
                  </a:path>
                </a:pathLst>
              </a:custGeom>
              <a:solidFill>
                <a:srgbClr val="484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sp>
            <p:nvSpPr>
              <p:cNvPr id="38" name="PA-任意多边形 75"/>
              <p:cNvSpPr/>
              <p:nvPr>
                <p:custDataLst>
                  <p:tags r:id="rId31"/>
                </p:custDataLst>
              </p:nvPr>
            </p:nvSpPr>
            <p:spPr bwMode="auto">
              <a:xfrm>
                <a:off x="5432242" y="3882539"/>
                <a:ext cx="385052" cy="211549"/>
              </a:xfrm>
              <a:custGeom>
                <a:avLst/>
                <a:gdLst>
                  <a:gd name="T0" fmla="*/ 213 w 214"/>
                  <a:gd name="T1" fmla="*/ 31 h 117"/>
                  <a:gd name="T2" fmla="*/ 212 w 214"/>
                  <a:gd name="T3" fmla="*/ 35 h 117"/>
                  <a:gd name="T4" fmla="*/ 212 w 214"/>
                  <a:gd name="T5" fmla="*/ 40 h 117"/>
                  <a:gd name="T6" fmla="*/ 212 w 214"/>
                  <a:gd name="T7" fmla="*/ 40 h 117"/>
                  <a:gd name="T8" fmla="*/ 206 w 214"/>
                  <a:gd name="T9" fmla="*/ 80 h 117"/>
                  <a:gd name="T10" fmla="*/ 190 w 214"/>
                  <a:gd name="T11" fmla="*/ 106 h 117"/>
                  <a:gd name="T12" fmla="*/ 163 w 214"/>
                  <a:gd name="T13" fmla="*/ 116 h 117"/>
                  <a:gd name="T14" fmla="*/ 114 w 214"/>
                  <a:gd name="T15" fmla="*/ 109 h 117"/>
                  <a:gd name="T16" fmla="*/ 114 w 214"/>
                  <a:gd name="T17" fmla="*/ 109 h 117"/>
                  <a:gd name="T18" fmla="*/ 0 w 214"/>
                  <a:gd name="T19" fmla="*/ 93 h 117"/>
                  <a:gd name="T20" fmla="*/ 17 w 214"/>
                  <a:gd name="T21" fmla="*/ 0 h 117"/>
                  <a:gd name="T22" fmla="*/ 214 w 214"/>
                  <a:gd name="T23" fmla="*/ 26 h 117"/>
                  <a:gd name="T24" fmla="*/ 213 w 214"/>
                  <a:gd name="T25" fmla="*/ 3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 h="117">
                    <a:moveTo>
                      <a:pt x="213" y="31"/>
                    </a:moveTo>
                    <a:cubicBezTo>
                      <a:pt x="212" y="35"/>
                      <a:pt x="212" y="35"/>
                      <a:pt x="212" y="35"/>
                    </a:cubicBezTo>
                    <a:cubicBezTo>
                      <a:pt x="212" y="40"/>
                      <a:pt x="212" y="40"/>
                      <a:pt x="212" y="40"/>
                    </a:cubicBezTo>
                    <a:cubicBezTo>
                      <a:pt x="212" y="40"/>
                      <a:pt x="212" y="40"/>
                      <a:pt x="212" y="40"/>
                    </a:cubicBezTo>
                    <a:cubicBezTo>
                      <a:pt x="206" y="80"/>
                      <a:pt x="206" y="80"/>
                      <a:pt x="206" y="80"/>
                    </a:cubicBezTo>
                    <a:cubicBezTo>
                      <a:pt x="203" y="91"/>
                      <a:pt x="198" y="100"/>
                      <a:pt x="190" y="106"/>
                    </a:cubicBezTo>
                    <a:cubicBezTo>
                      <a:pt x="181" y="114"/>
                      <a:pt x="173" y="117"/>
                      <a:pt x="163" y="116"/>
                    </a:cubicBezTo>
                    <a:cubicBezTo>
                      <a:pt x="114" y="109"/>
                      <a:pt x="114" y="109"/>
                      <a:pt x="114" y="109"/>
                    </a:cubicBezTo>
                    <a:cubicBezTo>
                      <a:pt x="114" y="109"/>
                      <a:pt x="114" y="109"/>
                      <a:pt x="114" y="109"/>
                    </a:cubicBezTo>
                    <a:cubicBezTo>
                      <a:pt x="0" y="93"/>
                      <a:pt x="0" y="93"/>
                      <a:pt x="0" y="93"/>
                    </a:cubicBezTo>
                    <a:cubicBezTo>
                      <a:pt x="17" y="0"/>
                      <a:pt x="17" y="0"/>
                      <a:pt x="17" y="0"/>
                    </a:cubicBezTo>
                    <a:cubicBezTo>
                      <a:pt x="214" y="26"/>
                      <a:pt x="214" y="26"/>
                      <a:pt x="214" y="26"/>
                    </a:cubicBezTo>
                    <a:cubicBezTo>
                      <a:pt x="213" y="31"/>
                      <a:pt x="213" y="31"/>
                      <a:pt x="213" y="31"/>
                    </a:cubicBezTo>
                    <a:close/>
                  </a:path>
                </a:pathLst>
              </a:custGeom>
              <a:solidFill>
                <a:srgbClr val="484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sp>
            <p:nvSpPr>
              <p:cNvPr id="39" name="PA-任意多边形 76"/>
              <p:cNvSpPr/>
              <p:nvPr>
                <p:custDataLst>
                  <p:tags r:id="rId32"/>
                </p:custDataLst>
              </p:nvPr>
            </p:nvSpPr>
            <p:spPr bwMode="auto">
              <a:xfrm>
                <a:off x="5945137" y="3537819"/>
                <a:ext cx="154478" cy="139257"/>
              </a:xfrm>
              <a:custGeom>
                <a:avLst/>
                <a:gdLst>
                  <a:gd name="T0" fmla="*/ 71 w 203"/>
                  <a:gd name="T1" fmla="*/ 0 h 183"/>
                  <a:gd name="T2" fmla="*/ 0 w 203"/>
                  <a:gd name="T3" fmla="*/ 21 h 183"/>
                  <a:gd name="T4" fmla="*/ 64 w 203"/>
                  <a:gd name="T5" fmla="*/ 183 h 183"/>
                  <a:gd name="T6" fmla="*/ 203 w 203"/>
                  <a:gd name="T7" fmla="*/ 97 h 183"/>
                  <a:gd name="T8" fmla="*/ 71 w 203"/>
                  <a:gd name="T9" fmla="*/ 0 h 183"/>
                </a:gdLst>
                <a:ahLst/>
                <a:cxnLst>
                  <a:cxn ang="0">
                    <a:pos x="T0" y="T1"/>
                  </a:cxn>
                  <a:cxn ang="0">
                    <a:pos x="T2" y="T3"/>
                  </a:cxn>
                  <a:cxn ang="0">
                    <a:pos x="T4" y="T5"/>
                  </a:cxn>
                  <a:cxn ang="0">
                    <a:pos x="T6" y="T7"/>
                  </a:cxn>
                  <a:cxn ang="0">
                    <a:pos x="T8" y="T9"/>
                  </a:cxn>
                </a:cxnLst>
                <a:rect l="0" t="0" r="r" b="b"/>
                <a:pathLst>
                  <a:path w="203" h="183">
                    <a:moveTo>
                      <a:pt x="71" y="0"/>
                    </a:moveTo>
                    <a:lnTo>
                      <a:pt x="0" y="21"/>
                    </a:lnTo>
                    <a:lnTo>
                      <a:pt x="64" y="183"/>
                    </a:lnTo>
                    <a:lnTo>
                      <a:pt x="203" y="97"/>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sp>
            <p:nvSpPr>
              <p:cNvPr id="40" name="PA-任意多边形 77"/>
              <p:cNvSpPr/>
              <p:nvPr>
                <p:custDataLst>
                  <p:tags r:id="rId33"/>
                </p:custDataLst>
              </p:nvPr>
            </p:nvSpPr>
            <p:spPr bwMode="auto">
              <a:xfrm>
                <a:off x="6099614" y="3541624"/>
                <a:ext cx="152955" cy="131648"/>
              </a:xfrm>
              <a:custGeom>
                <a:avLst/>
                <a:gdLst>
                  <a:gd name="T0" fmla="*/ 133 w 201"/>
                  <a:gd name="T1" fmla="*/ 0 h 173"/>
                  <a:gd name="T2" fmla="*/ 201 w 201"/>
                  <a:gd name="T3" fmla="*/ 16 h 173"/>
                  <a:gd name="T4" fmla="*/ 137 w 201"/>
                  <a:gd name="T5" fmla="*/ 173 h 173"/>
                  <a:gd name="T6" fmla="*/ 0 w 201"/>
                  <a:gd name="T7" fmla="*/ 92 h 173"/>
                  <a:gd name="T8" fmla="*/ 133 w 201"/>
                  <a:gd name="T9" fmla="*/ 0 h 173"/>
                </a:gdLst>
                <a:ahLst/>
                <a:cxnLst>
                  <a:cxn ang="0">
                    <a:pos x="T0" y="T1"/>
                  </a:cxn>
                  <a:cxn ang="0">
                    <a:pos x="T2" y="T3"/>
                  </a:cxn>
                  <a:cxn ang="0">
                    <a:pos x="T4" y="T5"/>
                  </a:cxn>
                  <a:cxn ang="0">
                    <a:pos x="T6" y="T7"/>
                  </a:cxn>
                  <a:cxn ang="0">
                    <a:pos x="T8" y="T9"/>
                  </a:cxn>
                </a:cxnLst>
                <a:rect l="0" t="0" r="r" b="b"/>
                <a:pathLst>
                  <a:path w="201" h="173">
                    <a:moveTo>
                      <a:pt x="133" y="0"/>
                    </a:moveTo>
                    <a:lnTo>
                      <a:pt x="201" y="16"/>
                    </a:lnTo>
                    <a:lnTo>
                      <a:pt x="137" y="173"/>
                    </a:lnTo>
                    <a:lnTo>
                      <a:pt x="0" y="92"/>
                    </a:lnTo>
                    <a:lnTo>
                      <a:pt x="13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sp>
            <p:nvSpPr>
              <p:cNvPr id="41" name="PA-任意多边形 78"/>
              <p:cNvSpPr/>
              <p:nvPr>
                <p:custDataLst>
                  <p:tags r:id="rId34"/>
                </p:custDataLst>
              </p:nvPr>
            </p:nvSpPr>
            <p:spPr bwMode="auto">
              <a:xfrm>
                <a:off x="6095809" y="3552278"/>
                <a:ext cx="212311" cy="592034"/>
              </a:xfrm>
              <a:custGeom>
                <a:avLst/>
                <a:gdLst>
                  <a:gd name="T0" fmla="*/ 206 w 279"/>
                  <a:gd name="T1" fmla="*/ 0 h 778"/>
                  <a:gd name="T2" fmla="*/ 279 w 279"/>
                  <a:gd name="T3" fmla="*/ 259 h 778"/>
                  <a:gd name="T4" fmla="*/ 159 w 279"/>
                  <a:gd name="T5" fmla="*/ 249 h 778"/>
                  <a:gd name="T6" fmla="*/ 251 w 279"/>
                  <a:gd name="T7" fmla="*/ 399 h 778"/>
                  <a:gd name="T8" fmla="*/ 3 w 279"/>
                  <a:gd name="T9" fmla="*/ 778 h 778"/>
                  <a:gd name="T10" fmla="*/ 0 w 279"/>
                  <a:gd name="T11" fmla="*/ 522 h 778"/>
                  <a:gd name="T12" fmla="*/ 206 w 279"/>
                  <a:gd name="T13" fmla="*/ 0 h 778"/>
                </a:gdLst>
                <a:ahLst/>
                <a:cxnLst>
                  <a:cxn ang="0">
                    <a:pos x="T0" y="T1"/>
                  </a:cxn>
                  <a:cxn ang="0">
                    <a:pos x="T2" y="T3"/>
                  </a:cxn>
                  <a:cxn ang="0">
                    <a:pos x="T4" y="T5"/>
                  </a:cxn>
                  <a:cxn ang="0">
                    <a:pos x="T6" y="T7"/>
                  </a:cxn>
                  <a:cxn ang="0">
                    <a:pos x="T8" y="T9"/>
                  </a:cxn>
                  <a:cxn ang="0">
                    <a:pos x="T10" y="T11"/>
                  </a:cxn>
                  <a:cxn ang="0">
                    <a:pos x="T12" y="T13"/>
                  </a:cxn>
                </a:cxnLst>
                <a:rect l="0" t="0" r="r" b="b"/>
                <a:pathLst>
                  <a:path w="279" h="778">
                    <a:moveTo>
                      <a:pt x="206" y="0"/>
                    </a:moveTo>
                    <a:lnTo>
                      <a:pt x="279" y="259"/>
                    </a:lnTo>
                    <a:lnTo>
                      <a:pt x="159" y="249"/>
                    </a:lnTo>
                    <a:lnTo>
                      <a:pt x="251" y="399"/>
                    </a:lnTo>
                    <a:lnTo>
                      <a:pt x="3" y="778"/>
                    </a:lnTo>
                    <a:lnTo>
                      <a:pt x="0" y="522"/>
                    </a:lnTo>
                    <a:lnTo>
                      <a:pt x="206" y="0"/>
                    </a:lnTo>
                    <a:close/>
                  </a:path>
                </a:pathLst>
              </a:custGeom>
              <a:solidFill>
                <a:srgbClr val="4C4C4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sp>
            <p:nvSpPr>
              <p:cNvPr id="42" name="PA-任意多边形 79"/>
              <p:cNvSpPr/>
              <p:nvPr>
                <p:custDataLst>
                  <p:tags r:id="rId35"/>
                </p:custDataLst>
              </p:nvPr>
            </p:nvSpPr>
            <p:spPr bwMode="auto">
              <a:xfrm>
                <a:off x="5888825" y="3552277"/>
                <a:ext cx="212311" cy="592034"/>
              </a:xfrm>
              <a:custGeom>
                <a:avLst/>
                <a:gdLst>
                  <a:gd name="T0" fmla="*/ 74 w 279"/>
                  <a:gd name="T1" fmla="*/ 0 h 778"/>
                  <a:gd name="T2" fmla="*/ 0 w 279"/>
                  <a:gd name="T3" fmla="*/ 259 h 778"/>
                  <a:gd name="T4" fmla="*/ 121 w 279"/>
                  <a:gd name="T5" fmla="*/ 249 h 778"/>
                  <a:gd name="T6" fmla="*/ 29 w 279"/>
                  <a:gd name="T7" fmla="*/ 399 h 778"/>
                  <a:gd name="T8" fmla="*/ 275 w 279"/>
                  <a:gd name="T9" fmla="*/ 778 h 778"/>
                  <a:gd name="T10" fmla="*/ 279 w 279"/>
                  <a:gd name="T11" fmla="*/ 522 h 778"/>
                  <a:gd name="T12" fmla="*/ 74 w 279"/>
                  <a:gd name="T13" fmla="*/ 0 h 778"/>
                </a:gdLst>
                <a:ahLst/>
                <a:cxnLst>
                  <a:cxn ang="0">
                    <a:pos x="T0" y="T1"/>
                  </a:cxn>
                  <a:cxn ang="0">
                    <a:pos x="T2" y="T3"/>
                  </a:cxn>
                  <a:cxn ang="0">
                    <a:pos x="T4" y="T5"/>
                  </a:cxn>
                  <a:cxn ang="0">
                    <a:pos x="T6" y="T7"/>
                  </a:cxn>
                  <a:cxn ang="0">
                    <a:pos x="T8" y="T9"/>
                  </a:cxn>
                  <a:cxn ang="0">
                    <a:pos x="T10" y="T11"/>
                  </a:cxn>
                  <a:cxn ang="0">
                    <a:pos x="T12" y="T13"/>
                  </a:cxn>
                </a:cxnLst>
                <a:rect l="0" t="0" r="r" b="b"/>
                <a:pathLst>
                  <a:path w="279" h="778">
                    <a:moveTo>
                      <a:pt x="74" y="0"/>
                    </a:moveTo>
                    <a:lnTo>
                      <a:pt x="0" y="259"/>
                    </a:lnTo>
                    <a:lnTo>
                      <a:pt x="121" y="249"/>
                    </a:lnTo>
                    <a:lnTo>
                      <a:pt x="29" y="399"/>
                    </a:lnTo>
                    <a:lnTo>
                      <a:pt x="275" y="778"/>
                    </a:lnTo>
                    <a:lnTo>
                      <a:pt x="279" y="522"/>
                    </a:lnTo>
                    <a:lnTo>
                      <a:pt x="74" y="0"/>
                    </a:lnTo>
                    <a:close/>
                  </a:path>
                </a:pathLst>
              </a:custGeom>
              <a:solidFill>
                <a:srgbClr val="5E5E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sp>
            <p:nvSpPr>
              <p:cNvPr id="43" name="PA-任意多边形 80"/>
              <p:cNvSpPr/>
              <p:nvPr>
                <p:custDataLst>
                  <p:tags r:id="rId36"/>
                </p:custDataLst>
              </p:nvPr>
            </p:nvSpPr>
            <p:spPr bwMode="auto">
              <a:xfrm>
                <a:off x="5291463" y="3862752"/>
                <a:ext cx="165892" cy="175023"/>
              </a:xfrm>
              <a:custGeom>
                <a:avLst/>
                <a:gdLst>
                  <a:gd name="T0" fmla="*/ 8 w 92"/>
                  <a:gd name="T1" fmla="*/ 25 h 97"/>
                  <a:gd name="T2" fmla="*/ 1 w 92"/>
                  <a:gd name="T3" fmla="*/ 67 h 97"/>
                  <a:gd name="T4" fmla="*/ 17 w 92"/>
                  <a:gd name="T5" fmla="*/ 87 h 97"/>
                  <a:gd name="T6" fmla="*/ 38 w 92"/>
                  <a:gd name="T7" fmla="*/ 90 h 97"/>
                  <a:gd name="T8" fmla="*/ 85 w 92"/>
                  <a:gd name="T9" fmla="*/ 75 h 97"/>
                  <a:gd name="T10" fmla="*/ 91 w 92"/>
                  <a:gd name="T11" fmla="*/ 38 h 97"/>
                  <a:gd name="T12" fmla="*/ 75 w 92"/>
                  <a:gd name="T13" fmla="*/ 17 h 97"/>
                  <a:gd name="T14" fmla="*/ 8 w 92"/>
                  <a:gd name="T15" fmla="*/ 25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7">
                    <a:moveTo>
                      <a:pt x="8" y="25"/>
                    </a:moveTo>
                    <a:cubicBezTo>
                      <a:pt x="1" y="67"/>
                      <a:pt x="1" y="67"/>
                      <a:pt x="1" y="67"/>
                    </a:cubicBezTo>
                    <a:cubicBezTo>
                      <a:pt x="0" y="76"/>
                      <a:pt x="7" y="85"/>
                      <a:pt x="17" y="87"/>
                    </a:cubicBezTo>
                    <a:cubicBezTo>
                      <a:pt x="38" y="90"/>
                      <a:pt x="38" y="90"/>
                      <a:pt x="38" y="90"/>
                    </a:cubicBezTo>
                    <a:cubicBezTo>
                      <a:pt x="52" y="92"/>
                      <a:pt x="81" y="97"/>
                      <a:pt x="85" y="75"/>
                    </a:cubicBezTo>
                    <a:cubicBezTo>
                      <a:pt x="91" y="38"/>
                      <a:pt x="91" y="38"/>
                      <a:pt x="91" y="38"/>
                    </a:cubicBezTo>
                    <a:cubicBezTo>
                      <a:pt x="92" y="28"/>
                      <a:pt x="85" y="19"/>
                      <a:pt x="75" y="17"/>
                    </a:cubicBezTo>
                    <a:cubicBezTo>
                      <a:pt x="59" y="15"/>
                      <a:pt x="12" y="0"/>
                      <a:pt x="8" y="25"/>
                    </a:cubicBezTo>
                    <a:close/>
                  </a:path>
                </a:pathLst>
              </a:custGeom>
              <a:solidFill>
                <a:srgbClr val="F7C2AB"/>
              </a:solidFill>
              <a:ln>
                <a:noFill/>
              </a:ln>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sp>
            <p:nvSpPr>
              <p:cNvPr id="44" name="PA-任意多边形 83"/>
              <p:cNvSpPr/>
              <p:nvPr>
                <p:custDataLst>
                  <p:tags r:id="rId37"/>
                </p:custDataLst>
              </p:nvPr>
            </p:nvSpPr>
            <p:spPr bwMode="auto">
              <a:xfrm>
                <a:off x="5271677" y="3873405"/>
                <a:ext cx="92078" cy="47180"/>
              </a:xfrm>
              <a:custGeom>
                <a:avLst/>
                <a:gdLst>
                  <a:gd name="T0" fmla="*/ 1 w 51"/>
                  <a:gd name="T1" fmla="*/ 10 h 26"/>
                  <a:gd name="T2" fmla="*/ 1 w 51"/>
                  <a:gd name="T3" fmla="*/ 10 h 26"/>
                  <a:gd name="T4" fmla="*/ 11 w 51"/>
                  <a:gd name="T5" fmla="*/ 21 h 26"/>
                  <a:gd name="T6" fmla="*/ 39 w 51"/>
                  <a:gd name="T7" fmla="*/ 25 h 26"/>
                  <a:gd name="T8" fmla="*/ 51 w 51"/>
                  <a:gd name="T9" fmla="*/ 16 h 26"/>
                  <a:gd name="T10" fmla="*/ 51 w 51"/>
                  <a:gd name="T11" fmla="*/ 16 h 26"/>
                  <a:gd name="T12" fmla="*/ 41 w 51"/>
                  <a:gd name="T13" fmla="*/ 5 h 26"/>
                  <a:gd name="T14" fmla="*/ 12 w 51"/>
                  <a:gd name="T15" fmla="*/ 1 h 26"/>
                  <a:gd name="T16" fmla="*/ 1 w 51"/>
                  <a:gd name="T1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26">
                    <a:moveTo>
                      <a:pt x="1" y="10"/>
                    </a:moveTo>
                    <a:cubicBezTo>
                      <a:pt x="1" y="10"/>
                      <a:pt x="1" y="10"/>
                      <a:pt x="1" y="10"/>
                    </a:cubicBezTo>
                    <a:cubicBezTo>
                      <a:pt x="0" y="15"/>
                      <a:pt x="5" y="21"/>
                      <a:pt x="11" y="21"/>
                    </a:cubicBezTo>
                    <a:cubicBezTo>
                      <a:pt x="39" y="25"/>
                      <a:pt x="39" y="25"/>
                      <a:pt x="39" y="25"/>
                    </a:cubicBezTo>
                    <a:cubicBezTo>
                      <a:pt x="45" y="26"/>
                      <a:pt x="50" y="22"/>
                      <a:pt x="51" y="16"/>
                    </a:cubicBezTo>
                    <a:cubicBezTo>
                      <a:pt x="51" y="16"/>
                      <a:pt x="51" y="16"/>
                      <a:pt x="51" y="16"/>
                    </a:cubicBezTo>
                    <a:cubicBezTo>
                      <a:pt x="51" y="11"/>
                      <a:pt x="47" y="5"/>
                      <a:pt x="41" y="5"/>
                    </a:cubicBezTo>
                    <a:cubicBezTo>
                      <a:pt x="12" y="1"/>
                      <a:pt x="12" y="1"/>
                      <a:pt x="12" y="1"/>
                    </a:cubicBezTo>
                    <a:cubicBezTo>
                      <a:pt x="7" y="0"/>
                      <a:pt x="1" y="4"/>
                      <a:pt x="1" y="10"/>
                    </a:cubicBezTo>
                    <a:close/>
                  </a:path>
                </a:pathLst>
              </a:custGeom>
              <a:solidFill>
                <a:srgbClr val="FAD9CA"/>
              </a:solidFill>
              <a:ln>
                <a:noFill/>
              </a:ln>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sp>
            <p:nvSpPr>
              <p:cNvPr id="45" name="PA-任意多边形 84"/>
              <p:cNvSpPr/>
              <p:nvPr>
                <p:custDataLst>
                  <p:tags r:id="rId38"/>
                </p:custDataLst>
              </p:nvPr>
            </p:nvSpPr>
            <p:spPr bwMode="auto">
              <a:xfrm>
                <a:off x="5257218" y="3909931"/>
                <a:ext cx="111863" cy="48702"/>
              </a:xfrm>
              <a:custGeom>
                <a:avLst/>
                <a:gdLst>
                  <a:gd name="T0" fmla="*/ 1 w 62"/>
                  <a:gd name="T1" fmla="*/ 9 h 27"/>
                  <a:gd name="T2" fmla="*/ 1 w 62"/>
                  <a:gd name="T3" fmla="*/ 9 h 27"/>
                  <a:gd name="T4" fmla="*/ 12 w 62"/>
                  <a:gd name="T5" fmla="*/ 21 h 27"/>
                  <a:gd name="T6" fmla="*/ 49 w 62"/>
                  <a:gd name="T7" fmla="*/ 26 h 27"/>
                  <a:gd name="T8" fmla="*/ 62 w 62"/>
                  <a:gd name="T9" fmla="*/ 17 h 27"/>
                  <a:gd name="T10" fmla="*/ 62 w 62"/>
                  <a:gd name="T11" fmla="*/ 17 h 27"/>
                  <a:gd name="T12" fmla="*/ 51 w 62"/>
                  <a:gd name="T13" fmla="*/ 5 h 27"/>
                  <a:gd name="T14" fmla="*/ 14 w 62"/>
                  <a:gd name="T15" fmla="*/ 0 h 27"/>
                  <a:gd name="T16" fmla="*/ 1 w 62"/>
                  <a:gd name="T17"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27">
                    <a:moveTo>
                      <a:pt x="1" y="9"/>
                    </a:moveTo>
                    <a:cubicBezTo>
                      <a:pt x="1" y="9"/>
                      <a:pt x="1" y="9"/>
                      <a:pt x="1" y="9"/>
                    </a:cubicBezTo>
                    <a:cubicBezTo>
                      <a:pt x="0" y="15"/>
                      <a:pt x="5" y="20"/>
                      <a:pt x="12" y="21"/>
                    </a:cubicBezTo>
                    <a:cubicBezTo>
                      <a:pt x="49" y="26"/>
                      <a:pt x="49" y="26"/>
                      <a:pt x="49" y="26"/>
                    </a:cubicBezTo>
                    <a:cubicBezTo>
                      <a:pt x="56" y="27"/>
                      <a:pt x="61" y="23"/>
                      <a:pt x="62" y="17"/>
                    </a:cubicBezTo>
                    <a:cubicBezTo>
                      <a:pt x="62" y="17"/>
                      <a:pt x="62" y="17"/>
                      <a:pt x="62" y="17"/>
                    </a:cubicBezTo>
                    <a:cubicBezTo>
                      <a:pt x="62" y="12"/>
                      <a:pt x="57" y="6"/>
                      <a:pt x="51" y="5"/>
                    </a:cubicBezTo>
                    <a:cubicBezTo>
                      <a:pt x="14" y="0"/>
                      <a:pt x="14" y="0"/>
                      <a:pt x="14" y="0"/>
                    </a:cubicBezTo>
                    <a:cubicBezTo>
                      <a:pt x="7" y="0"/>
                      <a:pt x="1" y="3"/>
                      <a:pt x="1" y="9"/>
                    </a:cubicBezTo>
                    <a:close/>
                  </a:path>
                </a:pathLst>
              </a:custGeom>
              <a:solidFill>
                <a:srgbClr val="FAD9CA"/>
              </a:solidFill>
              <a:ln>
                <a:noFill/>
              </a:ln>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sp>
            <p:nvSpPr>
              <p:cNvPr id="46" name="PA-任意多边形 85"/>
              <p:cNvSpPr/>
              <p:nvPr>
                <p:custDataLst>
                  <p:tags r:id="rId39"/>
                </p:custDataLst>
              </p:nvPr>
            </p:nvSpPr>
            <p:spPr bwMode="auto">
              <a:xfrm>
                <a:off x="5261022" y="3945696"/>
                <a:ext cx="102731" cy="47180"/>
              </a:xfrm>
              <a:custGeom>
                <a:avLst/>
                <a:gdLst>
                  <a:gd name="T0" fmla="*/ 1 w 57"/>
                  <a:gd name="T1" fmla="*/ 10 h 26"/>
                  <a:gd name="T2" fmla="*/ 1 w 57"/>
                  <a:gd name="T3" fmla="*/ 10 h 26"/>
                  <a:gd name="T4" fmla="*/ 38 w 57"/>
                  <a:gd name="T5" fmla="*/ 24 h 26"/>
                  <a:gd name="T6" fmla="*/ 57 w 57"/>
                  <a:gd name="T7" fmla="*/ 18 h 26"/>
                  <a:gd name="T8" fmla="*/ 57 w 57"/>
                  <a:gd name="T9" fmla="*/ 18 h 26"/>
                  <a:gd name="T10" fmla="*/ 46 w 57"/>
                  <a:gd name="T11" fmla="*/ 6 h 26"/>
                  <a:gd name="T12" fmla="*/ 13 w 57"/>
                  <a:gd name="T13" fmla="*/ 1 h 26"/>
                  <a:gd name="T14" fmla="*/ 1 w 57"/>
                  <a:gd name="T15" fmla="*/ 1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26">
                    <a:moveTo>
                      <a:pt x="1" y="10"/>
                    </a:moveTo>
                    <a:cubicBezTo>
                      <a:pt x="1" y="10"/>
                      <a:pt x="1" y="10"/>
                      <a:pt x="1" y="10"/>
                    </a:cubicBezTo>
                    <a:cubicBezTo>
                      <a:pt x="0" y="25"/>
                      <a:pt x="28" y="22"/>
                      <a:pt x="38" y="24"/>
                    </a:cubicBezTo>
                    <a:cubicBezTo>
                      <a:pt x="48" y="26"/>
                      <a:pt x="56" y="25"/>
                      <a:pt x="57" y="18"/>
                    </a:cubicBezTo>
                    <a:cubicBezTo>
                      <a:pt x="57" y="18"/>
                      <a:pt x="57" y="18"/>
                      <a:pt x="57" y="18"/>
                    </a:cubicBezTo>
                    <a:cubicBezTo>
                      <a:pt x="57" y="12"/>
                      <a:pt x="52" y="7"/>
                      <a:pt x="46" y="6"/>
                    </a:cubicBezTo>
                    <a:cubicBezTo>
                      <a:pt x="13" y="1"/>
                      <a:pt x="13" y="1"/>
                      <a:pt x="13" y="1"/>
                    </a:cubicBezTo>
                    <a:cubicBezTo>
                      <a:pt x="7" y="0"/>
                      <a:pt x="2" y="4"/>
                      <a:pt x="1" y="10"/>
                    </a:cubicBezTo>
                    <a:close/>
                  </a:path>
                </a:pathLst>
              </a:custGeom>
              <a:solidFill>
                <a:srgbClr val="FAD9CA"/>
              </a:solidFill>
              <a:ln>
                <a:noFill/>
              </a:ln>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sp>
            <p:nvSpPr>
              <p:cNvPr id="47" name="PA-任意多边形 91"/>
              <p:cNvSpPr/>
              <p:nvPr>
                <p:custDataLst>
                  <p:tags r:id="rId40"/>
                </p:custDataLst>
              </p:nvPr>
            </p:nvSpPr>
            <p:spPr bwMode="auto">
              <a:xfrm>
                <a:off x="5359948" y="3842966"/>
                <a:ext cx="73814" cy="72292"/>
              </a:xfrm>
              <a:custGeom>
                <a:avLst/>
                <a:gdLst>
                  <a:gd name="T0" fmla="*/ 4 w 41"/>
                  <a:gd name="T1" fmla="*/ 6 h 40"/>
                  <a:gd name="T2" fmla="*/ 4 w 41"/>
                  <a:gd name="T3" fmla="*/ 6 h 40"/>
                  <a:gd name="T4" fmla="*/ 6 w 41"/>
                  <a:gd name="T5" fmla="*/ 23 h 40"/>
                  <a:gd name="T6" fmla="*/ 21 w 41"/>
                  <a:gd name="T7" fmla="*/ 36 h 40"/>
                  <a:gd name="T8" fmla="*/ 37 w 41"/>
                  <a:gd name="T9" fmla="*/ 34 h 40"/>
                  <a:gd name="T10" fmla="*/ 37 w 41"/>
                  <a:gd name="T11" fmla="*/ 34 h 40"/>
                  <a:gd name="T12" fmla="*/ 35 w 41"/>
                  <a:gd name="T13" fmla="*/ 18 h 40"/>
                  <a:gd name="T14" fmla="*/ 20 w 41"/>
                  <a:gd name="T15" fmla="*/ 4 h 40"/>
                  <a:gd name="T16" fmla="*/ 4 w 41"/>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0">
                    <a:moveTo>
                      <a:pt x="4" y="6"/>
                    </a:moveTo>
                    <a:cubicBezTo>
                      <a:pt x="4" y="6"/>
                      <a:pt x="4" y="6"/>
                      <a:pt x="4" y="6"/>
                    </a:cubicBezTo>
                    <a:cubicBezTo>
                      <a:pt x="0" y="11"/>
                      <a:pt x="1" y="18"/>
                      <a:pt x="6" y="23"/>
                    </a:cubicBezTo>
                    <a:cubicBezTo>
                      <a:pt x="21" y="36"/>
                      <a:pt x="21" y="36"/>
                      <a:pt x="21" y="36"/>
                    </a:cubicBezTo>
                    <a:cubicBezTo>
                      <a:pt x="26" y="40"/>
                      <a:pt x="33" y="39"/>
                      <a:pt x="37" y="34"/>
                    </a:cubicBezTo>
                    <a:cubicBezTo>
                      <a:pt x="37" y="34"/>
                      <a:pt x="37" y="34"/>
                      <a:pt x="37" y="34"/>
                    </a:cubicBezTo>
                    <a:cubicBezTo>
                      <a:pt x="41" y="29"/>
                      <a:pt x="40" y="22"/>
                      <a:pt x="35" y="18"/>
                    </a:cubicBezTo>
                    <a:cubicBezTo>
                      <a:pt x="20" y="4"/>
                      <a:pt x="20" y="4"/>
                      <a:pt x="20" y="4"/>
                    </a:cubicBezTo>
                    <a:cubicBezTo>
                      <a:pt x="15" y="0"/>
                      <a:pt x="8" y="1"/>
                      <a:pt x="4" y="6"/>
                    </a:cubicBezTo>
                    <a:close/>
                  </a:path>
                </a:pathLst>
              </a:custGeom>
              <a:solidFill>
                <a:srgbClr val="F7C2AB"/>
              </a:solidFill>
              <a:ln>
                <a:noFill/>
              </a:ln>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sp>
            <p:nvSpPr>
              <p:cNvPr id="48" name="PA-任意多边形 94"/>
              <p:cNvSpPr/>
              <p:nvPr>
                <p:custDataLst>
                  <p:tags r:id="rId41"/>
                </p:custDataLst>
              </p:nvPr>
            </p:nvSpPr>
            <p:spPr bwMode="auto">
              <a:xfrm>
                <a:off x="6740350" y="3862751"/>
                <a:ext cx="167414" cy="175023"/>
              </a:xfrm>
              <a:custGeom>
                <a:avLst/>
                <a:gdLst>
                  <a:gd name="T0" fmla="*/ 85 w 93"/>
                  <a:gd name="T1" fmla="*/ 25 h 97"/>
                  <a:gd name="T2" fmla="*/ 91 w 93"/>
                  <a:gd name="T3" fmla="*/ 67 h 97"/>
                  <a:gd name="T4" fmla="*/ 75 w 93"/>
                  <a:gd name="T5" fmla="*/ 87 h 97"/>
                  <a:gd name="T6" fmla="*/ 55 w 93"/>
                  <a:gd name="T7" fmla="*/ 90 h 97"/>
                  <a:gd name="T8" fmla="*/ 8 w 93"/>
                  <a:gd name="T9" fmla="*/ 75 h 97"/>
                  <a:gd name="T10" fmla="*/ 2 w 93"/>
                  <a:gd name="T11" fmla="*/ 38 h 97"/>
                  <a:gd name="T12" fmla="*/ 18 w 93"/>
                  <a:gd name="T13" fmla="*/ 17 h 97"/>
                  <a:gd name="T14" fmla="*/ 85 w 93"/>
                  <a:gd name="T15" fmla="*/ 25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97">
                    <a:moveTo>
                      <a:pt x="85" y="25"/>
                    </a:moveTo>
                    <a:cubicBezTo>
                      <a:pt x="91" y="67"/>
                      <a:pt x="91" y="67"/>
                      <a:pt x="91" y="67"/>
                    </a:cubicBezTo>
                    <a:cubicBezTo>
                      <a:pt x="93" y="76"/>
                      <a:pt x="85" y="85"/>
                      <a:pt x="75" y="87"/>
                    </a:cubicBezTo>
                    <a:cubicBezTo>
                      <a:pt x="55" y="90"/>
                      <a:pt x="55" y="90"/>
                      <a:pt x="55" y="90"/>
                    </a:cubicBezTo>
                    <a:cubicBezTo>
                      <a:pt x="40" y="92"/>
                      <a:pt x="11" y="97"/>
                      <a:pt x="8" y="75"/>
                    </a:cubicBezTo>
                    <a:cubicBezTo>
                      <a:pt x="2" y="38"/>
                      <a:pt x="2" y="38"/>
                      <a:pt x="2" y="38"/>
                    </a:cubicBezTo>
                    <a:cubicBezTo>
                      <a:pt x="0" y="28"/>
                      <a:pt x="8" y="19"/>
                      <a:pt x="18" y="17"/>
                    </a:cubicBezTo>
                    <a:cubicBezTo>
                      <a:pt x="34" y="15"/>
                      <a:pt x="81" y="0"/>
                      <a:pt x="85" y="25"/>
                    </a:cubicBezTo>
                    <a:close/>
                  </a:path>
                </a:pathLst>
              </a:custGeom>
              <a:solidFill>
                <a:srgbClr val="F7C2AB"/>
              </a:solidFill>
              <a:ln>
                <a:noFill/>
              </a:ln>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sp>
            <p:nvSpPr>
              <p:cNvPr id="49" name="PA-任意多边形 95"/>
              <p:cNvSpPr/>
              <p:nvPr>
                <p:custDataLst>
                  <p:tags r:id="rId42"/>
                </p:custDataLst>
              </p:nvPr>
            </p:nvSpPr>
            <p:spPr bwMode="auto">
              <a:xfrm>
                <a:off x="6744155" y="3875687"/>
                <a:ext cx="59356" cy="66205"/>
              </a:xfrm>
              <a:custGeom>
                <a:avLst/>
                <a:gdLst>
                  <a:gd name="T0" fmla="*/ 27 w 33"/>
                  <a:gd name="T1" fmla="*/ 4 h 37"/>
                  <a:gd name="T2" fmla="*/ 27 w 33"/>
                  <a:gd name="T3" fmla="*/ 4 h 37"/>
                  <a:gd name="T4" fmla="*/ 30 w 33"/>
                  <a:gd name="T5" fmla="*/ 20 h 37"/>
                  <a:gd name="T6" fmla="*/ 22 w 33"/>
                  <a:gd name="T7" fmla="*/ 31 h 37"/>
                  <a:gd name="T8" fmla="*/ 6 w 33"/>
                  <a:gd name="T9" fmla="*/ 33 h 37"/>
                  <a:gd name="T10" fmla="*/ 6 w 33"/>
                  <a:gd name="T11" fmla="*/ 33 h 37"/>
                  <a:gd name="T12" fmla="*/ 4 w 33"/>
                  <a:gd name="T13" fmla="*/ 17 h 37"/>
                  <a:gd name="T14" fmla="*/ 11 w 33"/>
                  <a:gd name="T15" fmla="*/ 7 h 37"/>
                  <a:gd name="T16" fmla="*/ 27 w 33"/>
                  <a:gd name="T17"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7">
                    <a:moveTo>
                      <a:pt x="27" y="4"/>
                    </a:moveTo>
                    <a:cubicBezTo>
                      <a:pt x="27" y="4"/>
                      <a:pt x="27" y="4"/>
                      <a:pt x="27" y="4"/>
                    </a:cubicBezTo>
                    <a:cubicBezTo>
                      <a:pt x="32" y="8"/>
                      <a:pt x="33" y="15"/>
                      <a:pt x="30" y="20"/>
                    </a:cubicBezTo>
                    <a:cubicBezTo>
                      <a:pt x="22" y="31"/>
                      <a:pt x="22" y="31"/>
                      <a:pt x="22" y="31"/>
                    </a:cubicBezTo>
                    <a:cubicBezTo>
                      <a:pt x="19" y="36"/>
                      <a:pt x="11" y="37"/>
                      <a:pt x="6" y="33"/>
                    </a:cubicBezTo>
                    <a:cubicBezTo>
                      <a:pt x="6" y="33"/>
                      <a:pt x="6" y="33"/>
                      <a:pt x="6" y="33"/>
                    </a:cubicBezTo>
                    <a:cubicBezTo>
                      <a:pt x="1" y="30"/>
                      <a:pt x="0" y="22"/>
                      <a:pt x="4" y="17"/>
                    </a:cubicBezTo>
                    <a:cubicBezTo>
                      <a:pt x="11" y="7"/>
                      <a:pt x="11" y="7"/>
                      <a:pt x="11" y="7"/>
                    </a:cubicBezTo>
                    <a:cubicBezTo>
                      <a:pt x="15" y="2"/>
                      <a:pt x="22" y="0"/>
                      <a:pt x="27" y="4"/>
                    </a:cubicBezTo>
                    <a:close/>
                  </a:path>
                </a:pathLst>
              </a:custGeom>
              <a:solidFill>
                <a:srgbClr val="F7C2AB"/>
              </a:solidFill>
              <a:ln>
                <a:noFill/>
              </a:ln>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sp>
            <p:nvSpPr>
              <p:cNvPr id="50" name="PA-任意多边形 96"/>
              <p:cNvSpPr/>
              <p:nvPr>
                <p:custDataLst>
                  <p:tags r:id="rId43"/>
                </p:custDataLst>
              </p:nvPr>
            </p:nvSpPr>
            <p:spPr bwMode="auto">
              <a:xfrm>
                <a:off x="6823296" y="3884057"/>
                <a:ext cx="72293" cy="137735"/>
              </a:xfrm>
              <a:custGeom>
                <a:avLst/>
                <a:gdLst>
                  <a:gd name="T0" fmla="*/ 11 w 40"/>
                  <a:gd name="T1" fmla="*/ 76 h 76"/>
                  <a:gd name="T2" fmla="*/ 10 w 40"/>
                  <a:gd name="T3" fmla="*/ 74 h 76"/>
                  <a:gd name="T4" fmla="*/ 10 w 40"/>
                  <a:gd name="T5" fmla="*/ 74 h 76"/>
                  <a:gd name="T6" fmla="*/ 18 w 40"/>
                  <a:gd name="T7" fmla="*/ 63 h 76"/>
                  <a:gd name="T8" fmla="*/ 16 w 40"/>
                  <a:gd name="T9" fmla="*/ 63 h 76"/>
                  <a:gd name="T10" fmla="*/ 3 w 40"/>
                  <a:gd name="T11" fmla="*/ 54 h 76"/>
                  <a:gd name="T12" fmla="*/ 3 w 40"/>
                  <a:gd name="T13" fmla="*/ 54 h 76"/>
                  <a:gd name="T14" fmla="*/ 12 w 40"/>
                  <a:gd name="T15" fmla="*/ 43 h 76"/>
                  <a:gd name="T16" fmla="*/ 0 w 40"/>
                  <a:gd name="T17" fmla="*/ 34 h 76"/>
                  <a:gd name="T18" fmla="*/ 0 w 40"/>
                  <a:gd name="T19" fmla="*/ 34 h 76"/>
                  <a:gd name="T20" fmla="*/ 11 w 40"/>
                  <a:gd name="T21" fmla="*/ 22 h 76"/>
                  <a:gd name="T22" fmla="*/ 13 w 40"/>
                  <a:gd name="T23" fmla="*/ 22 h 76"/>
                  <a:gd name="T24" fmla="*/ 3 w 40"/>
                  <a:gd name="T25" fmla="*/ 13 h 76"/>
                  <a:gd name="T26" fmla="*/ 3 w 40"/>
                  <a:gd name="T27" fmla="*/ 13 h 76"/>
                  <a:gd name="T28" fmla="*/ 14 w 40"/>
                  <a:gd name="T29" fmla="*/ 1 h 76"/>
                  <a:gd name="T30" fmla="*/ 23 w 40"/>
                  <a:gd name="T31" fmla="*/ 0 h 76"/>
                  <a:gd name="T32" fmla="*/ 29 w 40"/>
                  <a:gd name="T33" fmla="*/ 2 h 76"/>
                  <a:gd name="T34" fmla="*/ 37 w 40"/>
                  <a:gd name="T35" fmla="*/ 15 h 76"/>
                  <a:gd name="T36" fmla="*/ 40 w 40"/>
                  <a:gd name="T37" fmla="*/ 56 h 76"/>
                  <a:gd name="T38" fmla="*/ 40 w 40"/>
                  <a:gd name="T39" fmla="*/ 58 h 76"/>
                  <a:gd name="T40" fmla="*/ 21 w 40"/>
                  <a:gd name="T41" fmla="*/ 75 h 76"/>
                  <a:gd name="T42" fmla="*/ 11 w 40"/>
                  <a:gd name="T43"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76">
                    <a:moveTo>
                      <a:pt x="11" y="76"/>
                    </a:moveTo>
                    <a:cubicBezTo>
                      <a:pt x="10" y="76"/>
                      <a:pt x="10" y="75"/>
                      <a:pt x="10" y="74"/>
                    </a:cubicBezTo>
                    <a:cubicBezTo>
                      <a:pt x="10" y="74"/>
                      <a:pt x="10" y="74"/>
                      <a:pt x="10" y="74"/>
                    </a:cubicBezTo>
                    <a:cubicBezTo>
                      <a:pt x="10" y="69"/>
                      <a:pt x="13" y="65"/>
                      <a:pt x="18" y="63"/>
                    </a:cubicBezTo>
                    <a:cubicBezTo>
                      <a:pt x="16" y="63"/>
                      <a:pt x="16" y="63"/>
                      <a:pt x="16" y="63"/>
                    </a:cubicBezTo>
                    <a:cubicBezTo>
                      <a:pt x="10" y="64"/>
                      <a:pt x="4" y="60"/>
                      <a:pt x="3" y="54"/>
                    </a:cubicBezTo>
                    <a:cubicBezTo>
                      <a:pt x="3" y="54"/>
                      <a:pt x="3" y="54"/>
                      <a:pt x="3" y="54"/>
                    </a:cubicBezTo>
                    <a:cubicBezTo>
                      <a:pt x="3" y="49"/>
                      <a:pt x="7" y="45"/>
                      <a:pt x="12" y="43"/>
                    </a:cubicBezTo>
                    <a:cubicBezTo>
                      <a:pt x="6" y="43"/>
                      <a:pt x="1" y="39"/>
                      <a:pt x="0" y="34"/>
                    </a:cubicBezTo>
                    <a:cubicBezTo>
                      <a:pt x="0" y="34"/>
                      <a:pt x="0" y="34"/>
                      <a:pt x="0" y="34"/>
                    </a:cubicBezTo>
                    <a:cubicBezTo>
                      <a:pt x="0" y="28"/>
                      <a:pt x="5" y="23"/>
                      <a:pt x="11" y="22"/>
                    </a:cubicBezTo>
                    <a:cubicBezTo>
                      <a:pt x="13" y="22"/>
                      <a:pt x="13" y="22"/>
                      <a:pt x="13" y="22"/>
                    </a:cubicBezTo>
                    <a:cubicBezTo>
                      <a:pt x="8" y="21"/>
                      <a:pt x="4" y="18"/>
                      <a:pt x="3" y="13"/>
                    </a:cubicBezTo>
                    <a:cubicBezTo>
                      <a:pt x="3" y="13"/>
                      <a:pt x="3" y="13"/>
                      <a:pt x="3" y="13"/>
                    </a:cubicBezTo>
                    <a:cubicBezTo>
                      <a:pt x="3" y="7"/>
                      <a:pt x="7" y="2"/>
                      <a:pt x="14" y="1"/>
                    </a:cubicBezTo>
                    <a:cubicBezTo>
                      <a:pt x="23" y="0"/>
                      <a:pt x="23" y="0"/>
                      <a:pt x="23" y="0"/>
                    </a:cubicBezTo>
                    <a:cubicBezTo>
                      <a:pt x="25" y="0"/>
                      <a:pt x="27" y="1"/>
                      <a:pt x="29" y="2"/>
                    </a:cubicBezTo>
                    <a:cubicBezTo>
                      <a:pt x="33" y="5"/>
                      <a:pt x="36" y="9"/>
                      <a:pt x="37" y="15"/>
                    </a:cubicBezTo>
                    <a:cubicBezTo>
                      <a:pt x="40" y="56"/>
                      <a:pt x="40" y="56"/>
                      <a:pt x="40" y="56"/>
                    </a:cubicBezTo>
                    <a:cubicBezTo>
                      <a:pt x="40" y="57"/>
                      <a:pt x="40" y="57"/>
                      <a:pt x="40" y="58"/>
                    </a:cubicBezTo>
                    <a:cubicBezTo>
                      <a:pt x="39" y="66"/>
                      <a:pt x="31" y="74"/>
                      <a:pt x="21" y="75"/>
                    </a:cubicBezTo>
                    <a:lnTo>
                      <a:pt x="11" y="76"/>
                    </a:lnTo>
                    <a:close/>
                  </a:path>
                </a:pathLst>
              </a:custGeom>
              <a:solidFill>
                <a:srgbClr val="FAD9CA"/>
              </a:solidFill>
              <a:ln>
                <a:noFill/>
              </a:ln>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sp>
            <p:nvSpPr>
              <p:cNvPr id="51" name="PA-任意多边形 97"/>
              <p:cNvSpPr/>
              <p:nvPr>
                <p:custDataLst>
                  <p:tags r:id="rId44"/>
                </p:custDataLst>
              </p:nvPr>
            </p:nvSpPr>
            <p:spPr bwMode="auto">
              <a:xfrm>
                <a:off x="6833950" y="3873404"/>
                <a:ext cx="92078" cy="47180"/>
              </a:xfrm>
              <a:custGeom>
                <a:avLst/>
                <a:gdLst>
                  <a:gd name="T0" fmla="*/ 50 w 51"/>
                  <a:gd name="T1" fmla="*/ 10 h 26"/>
                  <a:gd name="T2" fmla="*/ 50 w 51"/>
                  <a:gd name="T3" fmla="*/ 10 h 26"/>
                  <a:gd name="T4" fmla="*/ 41 w 51"/>
                  <a:gd name="T5" fmla="*/ 21 h 26"/>
                  <a:gd name="T6" fmla="*/ 12 w 51"/>
                  <a:gd name="T7" fmla="*/ 25 h 26"/>
                  <a:gd name="T8" fmla="*/ 0 w 51"/>
                  <a:gd name="T9" fmla="*/ 16 h 26"/>
                  <a:gd name="T10" fmla="*/ 0 w 51"/>
                  <a:gd name="T11" fmla="*/ 16 h 26"/>
                  <a:gd name="T12" fmla="*/ 10 w 51"/>
                  <a:gd name="T13" fmla="*/ 5 h 26"/>
                  <a:gd name="T14" fmla="*/ 39 w 51"/>
                  <a:gd name="T15" fmla="*/ 1 h 26"/>
                  <a:gd name="T16" fmla="*/ 50 w 51"/>
                  <a:gd name="T1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26">
                    <a:moveTo>
                      <a:pt x="50" y="10"/>
                    </a:moveTo>
                    <a:cubicBezTo>
                      <a:pt x="50" y="10"/>
                      <a:pt x="50" y="10"/>
                      <a:pt x="50" y="10"/>
                    </a:cubicBezTo>
                    <a:cubicBezTo>
                      <a:pt x="51" y="15"/>
                      <a:pt x="47" y="21"/>
                      <a:pt x="41" y="21"/>
                    </a:cubicBezTo>
                    <a:cubicBezTo>
                      <a:pt x="12" y="25"/>
                      <a:pt x="12" y="25"/>
                      <a:pt x="12" y="25"/>
                    </a:cubicBezTo>
                    <a:cubicBezTo>
                      <a:pt x="6" y="26"/>
                      <a:pt x="1" y="22"/>
                      <a:pt x="0" y="16"/>
                    </a:cubicBezTo>
                    <a:cubicBezTo>
                      <a:pt x="0" y="16"/>
                      <a:pt x="0" y="16"/>
                      <a:pt x="0" y="16"/>
                    </a:cubicBezTo>
                    <a:cubicBezTo>
                      <a:pt x="0" y="11"/>
                      <a:pt x="4" y="5"/>
                      <a:pt x="10" y="5"/>
                    </a:cubicBezTo>
                    <a:cubicBezTo>
                      <a:pt x="39" y="1"/>
                      <a:pt x="39" y="1"/>
                      <a:pt x="39" y="1"/>
                    </a:cubicBezTo>
                    <a:cubicBezTo>
                      <a:pt x="45" y="0"/>
                      <a:pt x="50" y="4"/>
                      <a:pt x="50" y="10"/>
                    </a:cubicBezTo>
                    <a:close/>
                  </a:path>
                </a:pathLst>
              </a:custGeom>
              <a:solidFill>
                <a:srgbClr val="FAD9CA"/>
              </a:solidFill>
              <a:ln>
                <a:noFill/>
              </a:ln>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sp>
            <p:nvSpPr>
              <p:cNvPr id="52" name="PA-任意多边形 98"/>
              <p:cNvSpPr/>
              <p:nvPr>
                <p:custDataLst>
                  <p:tags r:id="rId45"/>
                </p:custDataLst>
              </p:nvPr>
            </p:nvSpPr>
            <p:spPr bwMode="auto">
              <a:xfrm>
                <a:off x="6828626" y="3909930"/>
                <a:ext cx="111863" cy="48702"/>
              </a:xfrm>
              <a:custGeom>
                <a:avLst/>
                <a:gdLst>
                  <a:gd name="T0" fmla="*/ 61 w 62"/>
                  <a:gd name="T1" fmla="*/ 9 h 27"/>
                  <a:gd name="T2" fmla="*/ 61 w 62"/>
                  <a:gd name="T3" fmla="*/ 9 h 27"/>
                  <a:gd name="T4" fmla="*/ 50 w 62"/>
                  <a:gd name="T5" fmla="*/ 21 h 27"/>
                  <a:gd name="T6" fmla="*/ 13 w 62"/>
                  <a:gd name="T7" fmla="*/ 26 h 27"/>
                  <a:gd name="T8" fmla="*/ 1 w 62"/>
                  <a:gd name="T9" fmla="*/ 17 h 27"/>
                  <a:gd name="T10" fmla="*/ 1 w 62"/>
                  <a:gd name="T11" fmla="*/ 17 h 27"/>
                  <a:gd name="T12" fmla="*/ 12 w 62"/>
                  <a:gd name="T13" fmla="*/ 5 h 27"/>
                  <a:gd name="T14" fmla="*/ 49 w 62"/>
                  <a:gd name="T15" fmla="*/ 0 h 27"/>
                  <a:gd name="T16" fmla="*/ 61 w 62"/>
                  <a:gd name="T17"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27">
                    <a:moveTo>
                      <a:pt x="61" y="9"/>
                    </a:moveTo>
                    <a:cubicBezTo>
                      <a:pt x="61" y="9"/>
                      <a:pt x="61" y="9"/>
                      <a:pt x="61" y="9"/>
                    </a:cubicBezTo>
                    <a:cubicBezTo>
                      <a:pt x="62" y="15"/>
                      <a:pt x="57" y="20"/>
                      <a:pt x="50" y="21"/>
                    </a:cubicBezTo>
                    <a:cubicBezTo>
                      <a:pt x="13" y="26"/>
                      <a:pt x="13" y="26"/>
                      <a:pt x="13" y="26"/>
                    </a:cubicBezTo>
                    <a:cubicBezTo>
                      <a:pt x="7" y="27"/>
                      <a:pt x="1" y="23"/>
                      <a:pt x="1" y="17"/>
                    </a:cubicBezTo>
                    <a:cubicBezTo>
                      <a:pt x="1" y="17"/>
                      <a:pt x="1" y="17"/>
                      <a:pt x="1" y="17"/>
                    </a:cubicBezTo>
                    <a:cubicBezTo>
                      <a:pt x="0" y="12"/>
                      <a:pt x="5" y="6"/>
                      <a:pt x="12" y="5"/>
                    </a:cubicBezTo>
                    <a:cubicBezTo>
                      <a:pt x="49" y="0"/>
                      <a:pt x="49" y="0"/>
                      <a:pt x="49" y="0"/>
                    </a:cubicBezTo>
                    <a:cubicBezTo>
                      <a:pt x="55" y="0"/>
                      <a:pt x="61" y="3"/>
                      <a:pt x="61" y="9"/>
                    </a:cubicBezTo>
                    <a:close/>
                  </a:path>
                </a:pathLst>
              </a:custGeom>
              <a:solidFill>
                <a:srgbClr val="FAD9CA"/>
              </a:solidFill>
              <a:ln>
                <a:noFill/>
              </a:ln>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sp>
            <p:nvSpPr>
              <p:cNvPr id="53" name="PA-任意多边形 99"/>
              <p:cNvSpPr/>
              <p:nvPr>
                <p:custDataLst>
                  <p:tags r:id="rId46"/>
                </p:custDataLst>
              </p:nvPr>
            </p:nvSpPr>
            <p:spPr bwMode="auto">
              <a:xfrm>
                <a:off x="6833953" y="3945695"/>
                <a:ext cx="104253" cy="47180"/>
              </a:xfrm>
              <a:custGeom>
                <a:avLst/>
                <a:gdLst>
                  <a:gd name="T0" fmla="*/ 56 w 58"/>
                  <a:gd name="T1" fmla="*/ 10 h 26"/>
                  <a:gd name="T2" fmla="*/ 56 w 58"/>
                  <a:gd name="T3" fmla="*/ 10 h 26"/>
                  <a:gd name="T4" fmla="*/ 20 w 58"/>
                  <a:gd name="T5" fmla="*/ 24 h 26"/>
                  <a:gd name="T6" fmla="*/ 1 w 58"/>
                  <a:gd name="T7" fmla="*/ 18 h 26"/>
                  <a:gd name="T8" fmla="*/ 1 w 58"/>
                  <a:gd name="T9" fmla="*/ 18 h 26"/>
                  <a:gd name="T10" fmla="*/ 11 w 58"/>
                  <a:gd name="T11" fmla="*/ 6 h 26"/>
                  <a:gd name="T12" fmla="*/ 44 w 58"/>
                  <a:gd name="T13" fmla="*/ 1 h 26"/>
                  <a:gd name="T14" fmla="*/ 56 w 58"/>
                  <a:gd name="T15" fmla="*/ 1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26">
                    <a:moveTo>
                      <a:pt x="56" y="10"/>
                    </a:moveTo>
                    <a:cubicBezTo>
                      <a:pt x="56" y="10"/>
                      <a:pt x="56" y="10"/>
                      <a:pt x="56" y="10"/>
                    </a:cubicBezTo>
                    <a:cubicBezTo>
                      <a:pt x="58" y="25"/>
                      <a:pt x="30" y="22"/>
                      <a:pt x="20" y="24"/>
                    </a:cubicBezTo>
                    <a:cubicBezTo>
                      <a:pt x="10" y="26"/>
                      <a:pt x="1" y="25"/>
                      <a:pt x="1" y="18"/>
                    </a:cubicBezTo>
                    <a:cubicBezTo>
                      <a:pt x="1" y="18"/>
                      <a:pt x="1" y="18"/>
                      <a:pt x="1" y="18"/>
                    </a:cubicBezTo>
                    <a:cubicBezTo>
                      <a:pt x="0" y="12"/>
                      <a:pt x="5" y="7"/>
                      <a:pt x="11" y="6"/>
                    </a:cubicBezTo>
                    <a:cubicBezTo>
                      <a:pt x="44" y="1"/>
                      <a:pt x="44" y="1"/>
                      <a:pt x="44" y="1"/>
                    </a:cubicBezTo>
                    <a:cubicBezTo>
                      <a:pt x="50" y="0"/>
                      <a:pt x="56" y="4"/>
                      <a:pt x="56" y="10"/>
                    </a:cubicBezTo>
                    <a:close/>
                  </a:path>
                </a:pathLst>
              </a:custGeom>
              <a:solidFill>
                <a:srgbClr val="FAD9CA"/>
              </a:solidFill>
              <a:ln>
                <a:noFill/>
              </a:ln>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sp>
            <p:nvSpPr>
              <p:cNvPr id="54" name="PA-任意多边形 100"/>
              <p:cNvSpPr/>
              <p:nvPr>
                <p:custDataLst>
                  <p:tags r:id="rId47"/>
                </p:custDataLst>
              </p:nvPr>
            </p:nvSpPr>
            <p:spPr bwMode="auto">
              <a:xfrm>
                <a:off x="6846889" y="3982222"/>
                <a:ext cx="84468" cy="39571"/>
              </a:xfrm>
              <a:custGeom>
                <a:avLst/>
                <a:gdLst>
                  <a:gd name="T0" fmla="*/ 46 w 47"/>
                  <a:gd name="T1" fmla="*/ 9 h 22"/>
                  <a:gd name="T2" fmla="*/ 46 w 47"/>
                  <a:gd name="T3" fmla="*/ 9 h 22"/>
                  <a:gd name="T4" fmla="*/ 22 w 47"/>
                  <a:gd name="T5" fmla="*/ 20 h 22"/>
                  <a:gd name="T6" fmla="*/ 0 w 47"/>
                  <a:gd name="T7" fmla="*/ 15 h 22"/>
                  <a:gd name="T8" fmla="*/ 0 w 47"/>
                  <a:gd name="T9" fmla="*/ 15 h 22"/>
                  <a:gd name="T10" fmla="*/ 10 w 47"/>
                  <a:gd name="T11" fmla="*/ 4 h 22"/>
                  <a:gd name="T12" fmla="*/ 35 w 47"/>
                  <a:gd name="T13" fmla="*/ 1 h 22"/>
                  <a:gd name="T14" fmla="*/ 46 w 47"/>
                  <a:gd name="T15" fmla="*/ 9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22">
                    <a:moveTo>
                      <a:pt x="46" y="9"/>
                    </a:moveTo>
                    <a:cubicBezTo>
                      <a:pt x="46" y="9"/>
                      <a:pt x="46" y="9"/>
                      <a:pt x="46" y="9"/>
                    </a:cubicBezTo>
                    <a:cubicBezTo>
                      <a:pt x="47" y="22"/>
                      <a:pt x="31" y="19"/>
                      <a:pt x="22" y="20"/>
                    </a:cubicBezTo>
                    <a:cubicBezTo>
                      <a:pt x="12" y="21"/>
                      <a:pt x="1" y="22"/>
                      <a:pt x="0" y="15"/>
                    </a:cubicBezTo>
                    <a:cubicBezTo>
                      <a:pt x="0" y="15"/>
                      <a:pt x="0" y="15"/>
                      <a:pt x="0" y="15"/>
                    </a:cubicBezTo>
                    <a:cubicBezTo>
                      <a:pt x="0" y="10"/>
                      <a:pt x="4" y="5"/>
                      <a:pt x="10" y="4"/>
                    </a:cubicBezTo>
                    <a:cubicBezTo>
                      <a:pt x="35" y="1"/>
                      <a:pt x="35" y="1"/>
                      <a:pt x="35" y="1"/>
                    </a:cubicBezTo>
                    <a:cubicBezTo>
                      <a:pt x="41" y="0"/>
                      <a:pt x="46" y="4"/>
                      <a:pt x="46" y="9"/>
                    </a:cubicBezTo>
                    <a:close/>
                  </a:path>
                </a:pathLst>
              </a:custGeom>
              <a:solidFill>
                <a:srgbClr val="FAD9CA"/>
              </a:solidFill>
              <a:ln>
                <a:noFill/>
              </a:ln>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sp>
            <p:nvSpPr>
              <p:cNvPr id="55" name="PA-任意多边形 101"/>
              <p:cNvSpPr/>
              <p:nvPr>
                <p:custDataLst>
                  <p:tags r:id="rId48"/>
                </p:custDataLst>
              </p:nvPr>
            </p:nvSpPr>
            <p:spPr bwMode="auto">
              <a:xfrm>
                <a:off x="6837758" y="3884057"/>
                <a:ext cx="21307" cy="32722"/>
              </a:xfrm>
              <a:custGeom>
                <a:avLst/>
                <a:gdLst>
                  <a:gd name="T0" fmla="*/ 11 w 12"/>
                  <a:gd name="T1" fmla="*/ 17 h 18"/>
                  <a:gd name="T2" fmla="*/ 11 w 12"/>
                  <a:gd name="T3" fmla="*/ 17 h 18"/>
                  <a:gd name="T4" fmla="*/ 1 w 12"/>
                  <a:gd name="T5" fmla="*/ 10 h 18"/>
                  <a:gd name="T6" fmla="*/ 1 w 12"/>
                  <a:gd name="T7" fmla="*/ 10 h 18"/>
                  <a:gd name="T8" fmla="*/ 9 w 12"/>
                  <a:gd name="T9" fmla="*/ 0 h 18"/>
                  <a:gd name="T10" fmla="*/ 10 w 12"/>
                  <a:gd name="T11" fmla="*/ 0 h 18"/>
                  <a:gd name="T12" fmla="*/ 12 w 12"/>
                  <a:gd name="T13" fmla="*/ 8 h 18"/>
                  <a:gd name="T14" fmla="*/ 11 w 12"/>
                  <a:gd name="T15" fmla="*/ 17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1" y="17"/>
                    </a:moveTo>
                    <a:cubicBezTo>
                      <a:pt x="11" y="17"/>
                      <a:pt x="11" y="17"/>
                      <a:pt x="11" y="17"/>
                    </a:cubicBezTo>
                    <a:cubicBezTo>
                      <a:pt x="6" y="18"/>
                      <a:pt x="1" y="15"/>
                      <a:pt x="1" y="10"/>
                    </a:cubicBezTo>
                    <a:cubicBezTo>
                      <a:pt x="1" y="10"/>
                      <a:pt x="1" y="10"/>
                      <a:pt x="1" y="10"/>
                    </a:cubicBezTo>
                    <a:cubicBezTo>
                      <a:pt x="0" y="5"/>
                      <a:pt x="4" y="1"/>
                      <a:pt x="9" y="0"/>
                    </a:cubicBezTo>
                    <a:cubicBezTo>
                      <a:pt x="10" y="0"/>
                      <a:pt x="10" y="0"/>
                      <a:pt x="10" y="0"/>
                    </a:cubicBezTo>
                    <a:cubicBezTo>
                      <a:pt x="11" y="2"/>
                      <a:pt x="12" y="5"/>
                      <a:pt x="12" y="8"/>
                    </a:cubicBezTo>
                    <a:cubicBezTo>
                      <a:pt x="12" y="11"/>
                      <a:pt x="12" y="14"/>
                      <a:pt x="11" y="17"/>
                    </a:cubicBezTo>
                    <a:close/>
                  </a:path>
                </a:pathLst>
              </a:custGeom>
              <a:solidFill>
                <a:srgbClr val="FAD9CA"/>
              </a:solidFill>
              <a:ln>
                <a:noFill/>
              </a:ln>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sp>
            <p:nvSpPr>
              <p:cNvPr id="56" name="PA-任意多边形 102"/>
              <p:cNvSpPr/>
              <p:nvPr>
                <p:custDataLst>
                  <p:tags r:id="rId49"/>
                </p:custDataLst>
              </p:nvPr>
            </p:nvSpPr>
            <p:spPr bwMode="auto">
              <a:xfrm>
                <a:off x="6832431" y="3922106"/>
                <a:ext cx="21307" cy="32722"/>
              </a:xfrm>
              <a:custGeom>
                <a:avLst/>
                <a:gdLst>
                  <a:gd name="T0" fmla="*/ 11 w 12"/>
                  <a:gd name="T1" fmla="*/ 18 h 18"/>
                  <a:gd name="T2" fmla="*/ 11 w 12"/>
                  <a:gd name="T3" fmla="*/ 18 h 18"/>
                  <a:gd name="T4" fmla="*/ 1 w 12"/>
                  <a:gd name="T5" fmla="*/ 10 h 18"/>
                  <a:gd name="T6" fmla="*/ 1 w 12"/>
                  <a:gd name="T7" fmla="*/ 10 h 18"/>
                  <a:gd name="T8" fmla="*/ 10 w 12"/>
                  <a:gd name="T9" fmla="*/ 0 h 18"/>
                  <a:gd name="T10" fmla="*/ 10 w 12"/>
                  <a:gd name="T11" fmla="*/ 0 h 18"/>
                  <a:gd name="T12" fmla="*/ 12 w 12"/>
                  <a:gd name="T13" fmla="*/ 8 h 18"/>
                  <a:gd name="T14" fmla="*/ 11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1" y="18"/>
                    </a:moveTo>
                    <a:cubicBezTo>
                      <a:pt x="11" y="18"/>
                      <a:pt x="11" y="18"/>
                      <a:pt x="11" y="18"/>
                    </a:cubicBezTo>
                    <a:cubicBezTo>
                      <a:pt x="6" y="18"/>
                      <a:pt x="1" y="15"/>
                      <a:pt x="1" y="10"/>
                    </a:cubicBezTo>
                    <a:cubicBezTo>
                      <a:pt x="1" y="10"/>
                      <a:pt x="1" y="10"/>
                      <a:pt x="1" y="10"/>
                    </a:cubicBezTo>
                    <a:cubicBezTo>
                      <a:pt x="0" y="5"/>
                      <a:pt x="4" y="1"/>
                      <a:pt x="10" y="0"/>
                    </a:cubicBezTo>
                    <a:cubicBezTo>
                      <a:pt x="10" y="0"/>
                      <a:pt x="10" y="0"/>
                      <a:pt x="10" y="0"/>
                    </a:cubicBezTo>
                    <a:cubicBezTo>
                      <a:pt x="11" y="3"/>
                      <a:pt x="12" y="5"/>
                      <a:pt x="12" y="8"/>
                    </a:cubicBezTo>
                    <a:cubicBezTo>
                      <a:pt x="12" y="11"/>
                      <a:pt x="12" y="14"/>
                      <a:pt x="11" y="18"/>
                    </a:cubicBezTo>
                    <a:close/>
                  </a:path>
                </a:pathLst>
              </a:custGeom>
              <a:solidFill>
                <a:srgbClr val="FAD9CA"/>
              </a:solidFill>
              <a:ln>
                <a:noFill/>
              </a:ln>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sp>
            <p:nvSpPr>
              <p:cNvPr id="57" name="PA-任意多边形 103"/>
              <p:cNvSpPr/>
              <p:nvPr>
                <p:custDataLst>
                  <p:tags r:id="rId50"/>
                </p:custDataLst>
              </p:nvPr>
            </p:nvSpPr>
            <p:spPr bwMode="auto">
              <a:xfrm>
                <a:off x="6837758" y="3958632"/>
                <a:ext cx="21307" cy="30439"/>
              </a:xfrm>
              <a:custGeom>
                <a:avLst/>
                <a:gdLst>
                  <a:gd name="T0" fmla="*/ 11 w 12"/>
                  <a:gd name="T1" fmla="*/ 16 h 17"/>
                  <a:gd name="T2" fmla="*/ 11 w 12"/>
                  <a:gd name="T3" fmla="*/ 16 h 17"/>
                  <a:gd name="T4" fmla="*/ 1 w 12"/>
                  <a:gd name="T5" fmla="*/ 9 h 17"/>
                  <a:gd name="T6" fmla="*/ 1 w 12"/>
                  <a:gd name="T7" fmla="*/ 9 h 17"/>
                  <a:gd name="T8" fmla="*/ 9 w 12"/>
                  <a:gd name="T9" fmla="*/ 0 h 17"/>
                  <a:gd name="T10" fmla="*/ 10 w 12"/>
                  <a:gd name="T11" fmla="*/ 0 h 17"/>
                  <a:gd name="T12" fmla="*/ 12 w 12"/>
                  <a:gd name="T13" fmla="*/ 7 h 17"/>
                  <a:gd name="T14" fmla="*/ 11 w 12"/>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7">
                    <a:moveTo>
                      <a:pt x="11" y="16"/>
                    </a:moveTo>
                    <a:cubicBezTo>
                      <a:pt x="11" y="16"/>
                      <a:pt x="11" y="16"/>
                      <a:pt x="11" y="16"/>
                    </a:cubicBezTo>
                    <a:cubicBezTo>
                      <a:pt x="6" y="17"/>
                      <a:pt x="1" y="14"/>
                      <a:pt x="1" y="9"/>
                    </a:cubicBezTo>
                    <a:cubicBezTo>
                      <a:pt x="1" y="9"/>
                      <a:pt x="1" y="9"/>
                      <a:pt x="1" y="9"/>
                    </a:cubicBezTo>
                    <a:cubicBezTo>
                      <a:pt x="0" y="5"/>
                      <a:pt x="4" y="1"/>
                      <a:pt x="9" y="0"/>
                    </a:cubicBezTo>
                    <a:cubicBezTo>
                      <a:pt x="10" y="0"/>
                      <a:pt x="10" y="0"/>
                      <a:pt x="10" y="0"/>
                    </a:cubicBezTo>
                    <a:cubicBezTo>
                      <a:pt x="11" y="3"/>
                      <a:pt x="12" y="5"/>
                      <a:pt x="12" y="7"/>
                    </a:cubicBezTo>
                    <a:cubicBezTo>
                      <a:pt x="12" y="10"/>
                      <a:pt x="12" y="13"/>
                      <a:pt x="11" y="16"/>
                    </a:cubicBezTo>
                    <a:close/>
                  </a:path>
                </a:pathLst>
              </a:custGeom>
              <a:solidFill>
                <a:srgbClr val="FAD9CA"/>
              </a:solidFill>
              <a:ln>
                <a:noFill/>
              </a:ln>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sp>
            <p:nvSpPr>
              <p:cNvPr id="58" name="PA-任意多边形 104"/>
              <p:cNvSpPr/>
              <p:nvPr>
                <p:custDataLst>
                  <p:tags r:id="rId51"/>
                </p:custDataLst>
              </p:nvPr>
            </p:nvSpPr>
            <p:spPr bwMode="auto">
              <a:xfrm>
                <a:off x="6843086" y="3992875"/>
                <a:ext cx="28917" cy="26634"/>
              </a:xfrm>
              <a:custGeom>
                <a:avLst/>
                <a:gdLst>
                  <a:gd name="T0" fmla="*/ 15 w 16"/>
                  <a:gd name="T1" fmla="*/ 13 h 15"/>
                  <a:gd name="T2" fmla="*/ 14 w 16"/>
                  <a:gd name="T3" fmla="*/ 13 h 15"/>
                  <a:gd name="T4" fmla="*/ 13 w 16"/>
                  <a:gd name="T5" fmla="*/ 0 h 15"/>
                  <a:gd name="T6" fmla="*/ 14 w 16"/>
                  <a:gd name="T7" fmla="*/ 0 h 15"/>
                  <a:gd name="T8" fmla="*/ 15 w 16"/>
                  <a:gd name="T9" fmla="*/ 5 h 15"/>
                  <a:gd name="T10" fmla="*/ 15 w 16"/>
                  <a:gd name="T11" fmla="*/ 13 h 15"/>
                </a:gdLst>
                <a:ahLst/>
                <a:cxnLst>
                  <a:cxn ang="0">
                    <a:pos x="T0" y="T1"/>
                  </a:cxn>
                  <a:cxn ang="0">
                    <a:pos x="T2" y="T3"/>
                  </a:cxn>
                  <a:cxn ang="0">
                    <a:pos x="T4" y="T5"/>
                  </a:cxn>
                  <a:cxn ang="0">
                    <a:pos x="T6" y="T7"/>
                  </a:cxn>
                  <a:cxn ang="0">
                    <a:pos x="T8" y="T9"/>
                  </a:cxn>
                  <a:cxn ang="0">
                    <a:pos x="T10" y="T11"/>
                  </a:cxn>
                </a:cxnLst>
                <a:rect l="0" t="0" r="r" b="b"/>
                <a:pathLst>
                  <a:path w="16" h="15">
                    <a:moveTo>
                      <a:pt x="15" y="13"/>
                    </a:moveTo>
                    <a:cubicBezTo>
                      <a:pt x="14" y="13"/>
                      <a:pt x="14" y="13"/>
                      <a:pt x="14" y="13"/>
                    </a:cubicBezTo>
                    <a:cubicBezTo>
                      <a:pt x="1" y="15"/>
                      <a:pt x="0" y="1"/>
                      <a:pt x="13" y="0"/>
                    </a:cubicBezTo>
                    <a:cubicBezTo>
                      <a:pt x="14" y="0"/>
                      <a:pt x="14" y="0"/>
                      <a:pt x="14" y="0"/>
                    </a:cubicBezTo>
                    <a:cubicBezTo>
                      <a:pt x="15" y="1"/>
                      <a:pt x="15" y="3"/>
                      <a:pt x="15" y="5"/>
                    </a:cubicBezTo>
                    <a:cubicBezTo>
                      <a:pt x="16" y="8"/>
                      <a:pt x="16" y="11"/>
                      <a:pt x="15" y="13"/>
                    </a:cubicBezTo>
                    <a:close/>
                  </a:path>
                </a:pathLst>
              </a:custGeom>
              <a:solidFill>
                <a:srgbClr val="FAD9CA"/>
              </a:solidFill>
              <a:ln>
                <a:noFill/>
              </a:ln>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sp>
            <p:nvSpPr>
              <p:cNvPr id="59" name="PA-任意多边形 105"/>
              <p:cNvSpPr/>
              <p:nvPr>
                <p:custDataLst>
                  <p:tags r:id="rId52"/>
                </p:custDataLst>
              </p:nvPr>
            </p:nvSpPr>
            <p:spPr bwMode="auto">
              <a:xfrm>
                <a:off x="6763944" y="3842965"/>
                <a:ext cx="73814" cy="72292"/>
              </a:xfrm>
              <a:custGeom>
                <a:avLst/>
                <a:gdLst>
                  <a:gd name="T0" fmla="*/ 38 w 41"/>
                  <a:gd name="T1" fmla="*/ 6 h 40"/>
                  <a:gd name="T2" fmla="*/ 38 w 41"/>
                  <a:gd name="T3" fmla="*/ 6 h 40"/>
                  <a:gd name="T4" fmla="*/ 36 w 41"/>
                  <a:gd name="T5" fmla="*/ 23 h 40"/>
                  <a:gd name="T6" fmla="*/ 20 w 41"/>
                  <a:gd name="T7" fmla="*/ 36 h 40"/>
                  <a:gd name="T8" fmla="*/ 4 w 41"/>
                  <a:gd name="T9" fmla="*/ 34 h 40"/>
                  <a:gd name="T10" fmla="*/ 4 w 41"/>
                  <a:gd name="T11" fmla="*/ 34 h 40"/>
                  <a:gd name="T12" fmla="*/ 6 w 41"/>
                  <a:gd name="T13" fmla="*/ 18 h 40"/>
                  <a:gd name="T14" fmla="*/ 21 w 41"/>
                  <a:gd name="T15" fmla="*/ 4 h 40"/>
                  <a:gd name="T16" fmla="*/ 38 w 41"/>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0">
                    <a:moveTo>
                      <a:pt x="38" y="6"/>
                    </a:moveTo>
                    <a:cubicBezTo>
                      <a:pt x="38" y="6"/>
                      <a:pt x="38" y="6"/>
                      <a:pt x="38" y="6"/>
                    </a:cubicBezTo>
                    <a:cubicBezTo>
                      <a:pt x="41" y="11"/>
                      <a:pt x="40" y="18"/>
                      <a:pt x="36" y="23"/>
                    </a:cubicBezTo>
                    <a:cubicBezTo>
                      <a:pt x="20" y="36"/>
                      <a:pt x="20" y="36"/>
                      <a:pt x="20" y="36"/>
                    </a:cubicBezTo>
                    <a:cubicBezTo>
                      <a:pt x="15" y="40"/>
                      <a:pt x="8" y="39"/>
                      <a:pt x="4" y="34"/>
                    </a:cubicBezTo>
                    <a:cubicBezTo>
                      <a:pt x="4" y="34"/>
                      <a:pt x="4" y="34"/>
                      <a:pt x="4" y="34"/>
                    </a:cubicBezTo>
                    <a:cubicBezTo>
                      <a:pt x="0" y="29"/>
                      <a:pt x="1" y="22"/>
                      <a:pt x="6" y="18"/>
                    </a:cubicBezTo>
                    <a:cubicBezTo>
                      <a:pt x="21" y="4"/>
                      <a:pt x="21" y="4"/>
                      <a:pt x="21" y="4"/>
                    </a:cubicBezTo>
                    <a:cubicBezTo>
                      <a:pt x="26" y="0"/>
                      <a:pt x="34" y="1"/>
                      <a:pt x="38" y="6"/>
                    </a:cubicBezTo>
                    <a:close/>
                  </a:path>
                </a:pathLst>
              </a:custGeom>
              <a:solidFill>
                <a:srgbClr val="F7C2AB"/>
              </a:solidFill>
              <a:ln>
                <a:noFill/>
              </a:ln>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sp>
            <p:nvSpPr>
              <p:cNvPr id="60" name="PA-任意多边形 106"/>
              <p:cNvSpPr/>
              <p:nvPr>
                <p:custDataLst>
                  <p:tags r:id="rId53"/>
                </p:custDataLst>
              </p:nvPr>
            </p:nvSpPr>
            <p:spPr bwMode="auto">
              <a:xfrm>
                <a:off x="6794384" y="3835354"/>
                <a:ext cx="102731" cy="45657"/>
              </a:xfrm>
              <a:custGeom>
                <a:avLst/>
                <a:gdLst>
                  <a:gd name="T0" fmla="*/ 12 w 57"/>
                  <a:gd name="T1" fmla="*/ 25 h 25"/>
                  <a:gd name="T2" fmla="*/ 1 w 57"/>
                  <a:gd name="T3" fmla="*/ 18 h 25"/>
                  <a:gd name="T4" fmla="*/ 1 w 57"/>
                  <a:gd name="T5" fmla="*/ 18 h 25"/>
                  <a:gd name="T6" fmla="*/ 11 w 57"/>
                  <a:gd name="T7" fmla="*/ 5 h 25"/>
                  <a:gd name="T8" fmla="*/ 34 w 57"/>
                  <a:gd name="T9" fmla="*/ 3 h 25"/>
                  <a:gd name="T10" fmla="*/ 12 w 57"/>
                  <a:gd name="T11" fmla="*/ 25 h 25"/>
                </a:gdLst>
                <a:ahLst/>
                <a:cxnLst>
                  <a:cxn ang="0">
                    <a:pos x="T0" y="T1"/>
                  </a:cxn>
                  <a:cxn ang="0">
                    <a:pos x="T2" y="T3"/>
                  </a:cxn>
                  <a:cxn ang="0">
                    <a:pos x="T4" y="T5"/>
                  </a:cxn>
                  <a:cxn ang="0">
                    <a:pos x="T6" y="T7"/>
                  </a:cxn>
                  <a:cxn ang="0">
                    <a:pos x="T8" y="T9"/>
                  </a:cxn>
                  <a:cxn ang="0">
                    <a:pos x="T10" y="T11"/>
                  </a:cxn>
                </a:cxnLst>
                <a:rect l="0" t="0" r="r" b="b"/>
                <a:pathLst>
                  <a:path w="57" h="25">
                    <a:moveTo>
                      <a:pt x="12" y="25"/>
                    </a:moveTo>
                    <a:cubicBezTo>
                      <a:pt x="6" y="25"/>
                      <a:pt x="2" y="24"/>
                      <a:pt x="1" y="18"/>
                    </a:cubicBezTo>
                    <a:cubicBezTo>
                      <a:pt x="1" y="18"/>
                      <a:pt x="1" y="18"/>
                      <a:pt x="1" y="18"/>
                    </a:cubicBezTo>
                    <a:cubicBezTo>
                      <a:pt x="0" y="12"/>
                      <a:pt x="5" y="6"/>
                      <a:pt x="11" y="5"/>
                    </a:cubicBezTo>
                    <a:cubicBezTo>
                      <a:pt x="34" y="3"/>
                      <a:pt x="34" y="3"/>
                      <a:pt x="34" y="3"/>
                    </a:cubicBezTo>
                    <a:cubicBezTo>
                      <a:pt x="57" y="0"/>
                      <a:pt x="44" y="25"/>
                      <a:pt x="12" y="25"/>
                    </a:cubicBezTo>
                    <a:close/>
                  </a:path>
                </a:pathLst>
              </a:custGeom>
              <a:solidFill>
                <a:srgbClr val="F7C2AB"/>
              </a:solidFill>
              <a:ln>
                <a:noFill/>
              </a:ln>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sp>
            <p:nvSpPr>
              <p:cNvPr id="61" name="PA-任意多边形 107"/>
              <p:cNvSpPr/>
              <p:nvPr>
                <p:custDataLst>
                  <p:tags r:id="rId54"/>
                </p:custDataLst>
              </p:nvPr>
            </p:nvSpPr>
            <p:spPr bwMode="auto">
              <a:xfrm>
                <a:off x="6837762" y="3839159"/>
                <a:ext cx="39570" cy="14459"/>
              </a:xfrm>
              <a:custGeom>
                <a:avLst/>
                <a:gdLst>
                  <a:gd name="T0" fmla="*/ 0 w 22"/>
                  <a:gd name="T1" fmla="*/ 2 h 8"/>
                  <a:gd name="T2" fmla="*/ 10 w 22"/>
                  <a:gd name="T3" fmla="*/ 1 h 8"/>
                  <a:gd name="T4" fmla="*/ 20 w 22"/>
                  <a:gd name="T5" fmla="*/ 5 h 8"/>
                  <a:gd name="T6" fmla="*/ 0 w 22"/>
                  <a:gd name="T7" fmla="*/ 2 h 8"/>
                </a:gdLst>
                <a:ahLst/>
                <a:cxnLst>
                  <a:cxn ang="0">
                    <a:pos x="T0" y="T1"/>
                  </a:cxn>
                  <a:cxn ang="0">
                    <a:pos x="T2" y="T3"/>
                  </a:cxn>
                  <a:cxn ang="0">
                    <a:pos x="T4" y="T5"/>
                  </a:cxn>
                  <a:cxn ang="0">
                    <a:pos x="T6" y="T7"/>
                  </a:cxn>
                </a:cxnLst>
                <a:rect l="0" t="0" r="r" b="b"/>
                <a:pathLst>
                  <a:path w="22" h="8">
                    <a:moveTo>
                      <a:pt x="0" y="2"/>
                    </a:moveTo>
                    <a:cubicBezTo>
                      <a:pt x="10" y="1"/>
                      <a:pt x="10" y="1"/>
                      <a:pt x="10" y="1"/>
                    </a:cubicBezTo>
                    <a:cubicBezTo>
                      <a:pt x="17" y="0"/>
                      <a:pt x="22" y="2"/>
                      <a:pt x="20" y="5"/>
                    </a:cubicBezTo>
                    <a:cubicBezTo>
                      <a:pt x="12" y="8"/>
                      <a:pt x="1" y="7"/>
                      <a:pt x="0" y="2"/>
                    </a:cubicBezTo>
                    <a:close/>
                  </a:path>
                </a:pathLst>
              </a:custGeom>
              <a:solidFill>
                <a:srgbClr val="F7C2AB"/>
              </a:solidFill>
              <a:ln>
                <a:noFill/>
              </a:ln>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sp>
            <p:nvSpPr>
              <p:cNvPr id="62" name="PA-任意多边形 108"/>
              <p:cNvSpPr/>
              <p:nvPr>
                <p:custDataLst>
                  <p:tags r:id="rId55"/>
                </p:custDataLst>
              </p:nvPr>
            </p:nvSpPr>
            <p:spPr bwMode="auto">
              <a:xfrm>
                <a:off x="6112553" y="3107883"/>
                <a:ext cx="235901" cy="74575"/>
              </a:xfrm>
              <a:custGeom>
                <a:avLst/>
                <a:gdLst>
                  <a:gd name="T0" fmla="*/ 131 w 131"/>
                  <a:gd name="T1" fmla="*/ 38 h 41"/>
                  <a:gd name="T2" fmla="*/ 114 w 131"/>
                  <a:gd name="T3" fmla="*/ 37 h 41"/>
                  <a:gd name="T4" fmla="*/ 0 w 131"/>
                  <a:gd name="T5" fmla="*/ 3 h 41"/>
                  <a:gd name="T6" fmla="*/ 53 w 131"/>
                  <a:gd name="T7" fmla="*/ 11 h 41"/>
                  <a:gd name="T8" fmla="*/ 131 w 131"/>
                  <a:gd name="T9" fmla="*/ 29 h 41"/>
                  <a:gd name="T10" fmla="*/ 131 w 131"/>
                  <a:gd name="T11" fmla="*/ 38 h 41"/>
                </a:gdLst>
                <a:ahLst/>
                <a:cxnLst>
                  <a:cxn ang="0">
                    <a:pos x="T0" y="T1"/>
                  </a:cxn>
                  <a:cxn ang="0">
                    <a:pos x="T2" y="T3"/>
                  </a:cxn>
                  <a:cxn ang="0">
                    <a:pos x="T4" y="T5"/>
                  </a:cxn>
                  <a:cxn ang="0">
                    <a:pos x="T6" y="T7"/>
                  </a:cxn>
                  <a:cxn ang="0">
                    <a:pos x="T8" y="T9"/>
                  </a:cxn>
                  <a:cxn ang="0">
                    <a:pos x="T10" y="T11"/>
                  </a:cxn>
                </a:cxnLst>
                <a:rect l="0" t="0" r="r" b="b"/>
                <a:pathLst>
                  <a:path w="131" h="41">
                    <a:moveTo>
                      <a:pt x="131" y="38"/>
                    </a:moveTo>
                    <a:cubicBezTo>
                      <a:pt x="125" y="41"/>
                      <a:pt x="120" y="38"/>
                      <a:pt x="114" y="37"/>
                    </a:cubicBezTo>
                    <a:cubicBezTo>
                      <a:pt x="75" y="32"/>
                      <a:pt x="26" y="4"/>
                      <a:pt x="0" y="3"/>
                    </a:cubicBezTo>
                    <a:cubicBezTo>
                      <a:pt x="14" y="0"/>
                      <a:pt x="35" y="5"/>
                      <a:pt x="53" y="11"/>
                    </a:cubicBezTo>
                    <a:cubicBezTo>
                      <a:pt x="79" y="20"/>
                      <a:pt x="101" y="29"/>
                      <a:pt x="131" y="29"/>
                    </a:cubicBezTo>
                    <a:lnTo>
                      <a:pt x="131" y="38"/>
                    </a:lnTo>
                    <a:close/>
                  </a:path>
                </a:pathLst>
              </a:custGeom>
              <a:solidFill>
                <a:srgbClr val="F0E9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grpSp>
      </p:grpSp>
      <p:cxnSp>
        <p:nvCxnSpPr>
          <p:cNvPr id="64" name="直接连接符 63"/>
          <p:cNvCxnSpPr/>
          <p:nvPr>
            <p:custDataLst>
              <p:tags r:id="rId56"/>
            </p:custDataLst>
          </p:nvPr>
        </p:nvCxnSpPr>
        <p:spPr>
          <a:xfrm>
            <a:off x="6088482" y="0"/>
            <a:ext cx="0" cy="1914525"/>
          </a:xfrm>
          <a:prstGeom prst="line">
            <a:avLst/>
          </a:prstGeom>
          <a:ln w="41275">
            <a:solidFill>
              <a:schemeClr val="lt1">
                <a:lumMod val="95000"/>
              </a:schemeClr>
            </a:solidFill>
          </a:ln>
        </p:spPr>
        <p:style>
          <a:lnRef idx="1">
            <a:srgbClr val="1F74AD"/>
          </a:lnRef>
          <a:fillRef idx="0">
            <a:srgbClr val="1F74AD"/>
          </a:fillRef>
          <a:effectRef idx="0">
            <a:srgbClr val="1F74AD"/>
          </a:effectRef>
          <a:fontRef idx="minor">
            <a:srgbClr val="000000"/>
          </a:fontRef>
        </p:style>
      </p:cxnSp>
      <p:cxnSp>
        <p:nvCxnSpPr>
          <p:cNvPr id="65" name="直接连接符 64"/>
          <p:cNvCxnSpPr/>
          <p:nvPr>
            <p:custDataLst>
              <p:tags r:id="rId57"/>
            </p:custDataLst>
          </p:nvPr>
        </p:nvCxnSpPr>
        <p:spPr>
          <a:xfrm>
            <a:off x="6088482" y="5095875"/>
            <a:ext cx="0" cy="1762125"/>
          </a:xfrm>
          <a:prstGeom prst="line">
            <a:avLst/>
          </a:prstGeom>
          <a:ln w="41275">
            <a:solidFill>
              <a:schemeClr val="lt1">
                <a:lumMod val="95000"/>
              </a:schemeClr>
            </a:solidFill>
          </a:ln>
        </p:spPr>
        <p:style>
          <a:lnRef idx="1">
            <a:srgbClr val="1F74AD"/>
          </a:lnRef>
          <a:fillRef idx="0">
            <a:srgbClr val="1F74AD"/>
          </a:fillRef>
          <a:effectRef idx="0">
            <a:srgbClr val="1F74AD"/>
          </a:effectRef>
          <a:fontRef idx="minor">
            <a:srgbClr val="000000"/>
          </a:fontRef>
        </p:style>
      </p:cxnSp>
      <p:sp>
        <p:nvSpPr>
          <p:cNvPr id="68" name="椭圆 67"/>
          <p:cNvSpPr/>
          <p:nvPr>
            <p:custDataLst>
              <p:tags r:id="rId58"/>
            </p:custDataLst>
          </p:nvPr>
        </p:nvSpPr>
        <p:spPr>
          <a:xfrm>
            <a:off x="6013504" y="1879647"/>
            <a:ext cx="149259" cy="149259"/>
          </a:xfrm>
          <a:prstGeom prst="ellipse">
            <a:avLst/>
          </a:prstGeom>
          <a:solidFill>
            <a:schemeClr val="lt1">
              <a:lumMod val="95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a:solidFill>
                <a:schemeClr val="lt1"/>
              </a:solidFill>
              <a:latin typeface="Arial" panose="020B0604020202020204" pitchFamily="34" charset="0"/>
              <a:ea typeface="微软雅黑" panose="020B0503020204020204" charset="-122"/>
            </a:endParaRPr>
          </a:p>
        </p:txBody>
      </p:sp>
      <p:sp>
        <p:nvSpPr>
          <p:cNvPr id="69" name="椭圆 68"/>
          <p:cNvSpPr/>
          <p:nvPr>
            <p:custDataLst>
              <p:tags r:id="rId59"/>
            </p:custDataLst>
          </p:nvPr>
        </p:nvSpPr>
        <p:spPr>
          <a:xfrm>
            <a:off x="6013504" y="4978460"/>
            <a:ext cx="149259" cy="149259"/>
          </a:xfrm>
          <a:prstGeom prst="ellipse">
            <a:avLst/>
          </a:prstGeom>
          <a:solidFill>
            <a:schemeClr val="lt1">
              <a:lumMod val="95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a:solidFill>
                <a:schemeClr val="lt1"/>
              </a:solidFill>
              <a:latin typeface="Arial" panose="020B0604020202020204" pitchFamily="34" charset="0"/>
              <a:ea typeface="微软雅黑" panose="020B0503020204020204" charset="-122"/>
            </a:endParaRPr>
          </a:p>
        </p:txBody>
      </p:sp>
      <p:grpSp>
        <p:nvGrpSpPr>
          <p:cNvPr id="84" name="组合 83"/>
          <p:cNvGrpSpPr/>
          <p:nvPr>
            <p:custDataLst>
              <p:tags r:id="rId60"/>
            </p:custDataLst>
          </p:nvPr>
        </p:nvGrpSpPr>
        <p:grpSpPr>
          <a:xfrm>
            <a:off x="4306976" y="2889122"/>
            <a:ext cx="3549928" cy="970670"/>
            <a:chOff x="4317845" y="2889122"/>
            <a:chExt cx="3549928" cy="970670"/>
          </a:xfrm>
        </p:grpSpPr>
        <p:grpSp>
          <p:nvGrpSpPr>
            <p:cNvPr id="82" name="组合 81"/>
            <p:cNvGrpSpPr/>
            <p:nvPr/>
          </p:nvGrpSpPr>
          <p:grpSpPr>
            <a:xfrm>
              <a:off x="4317845" y="2893841"/>
              <a:ext cx="965950" cy="965951"/>
              <a:chOff x="4266474" y="2847337"/>
              <a:chExt cx="965950" cy="965951"/>
            </a:xfrm>
          </p:grpSpPr>
          <p:sp>
            <p:nvSpPr>
              <p:cNvPr id="78" name="PA-椭圆 175"/>
              <p:cNvSpPr/>
              <p:nvPr>
                <p:custDataLst>
                  <p:tags r:id="rId61"/>
                </p:custDataLst>
              </p:nvPr>
            </p:nvSpPr>
            <p:spPr>
              <a:xfrm flipH="1">
                <a:off x="4266474" y="2847337"/>
                <a:ext cx="965950" cy="965950"/>
              </a:xfrm>
              <a:prstGeom prst="ellipse">
                <a:avLst/>
              </a:prstGeom>
              <a:solidFill>
                <a:schemeClr val="accent2"/>
              </a:solidFill>
              <a:ln>
                <a:no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pPr>
                <a:endParaRPr>
                  <a:solidFill>
                    <a:schemeClr val="lt1"/>
                  </a:solidFill>
                  <a:latin typeface="Arial" panose="020B0604020202020204" pitchFamily="34" charset="0"/>
                  <a:ea typeface="微软雅黑" panose="020B0503020204020204" charset="-122"/>
                </a:endParaRPr>
              </a:p>
            </p:txBody>
          </p:sp>
          <p:sp>
            <p:nvSpPr>
              <p:cNvPr id="77" name="任意多边形: 形状 76"/>
              <p:cNvSpPr/>
              <p:nvPr>
                <p:custDataLst>
                  <p:tags r:id="rId62"/>
                </p:custDataLst>
              </p:nvPr>
            </p:nvSpPr>
            <p:spPr>
              <a:xfrm flipH="1">
                <a:off x="4266474" y="3083963"/>
                <a:ext cx="965950" cy="729325"/>
              </a:xfrm>
              <a:custGeom>
                <a:avLst/>
                <a:gdLst>
                  <a:gd name="connsiteX0" fmla="*/ 896322 w 965950"/>
                  <a:gd name="connsiteY0" fmla="*/ 0 h 729325"/>
                  <a:gd name="connsiteX1" fmla="*/ 69628 w 965950"/>
                  <a:gd name="connsiteY1" fmla="*/ 0 h 729325"/>
                  <a:gd name="connsiteX2" fmla="*/ 37955 w 965950"/>
                  <a:gd name="connsiteY2" fmla="*/ 58354 h 729325"/>
                  <a:gd name="connsiteX3" fmla="*/ 0 w 965950"/>
                  <a:gd name="connsiteY3" fmla="*/ 246350 h 729325"/>
                  <a:gd name="connsiteX4" fmla="*/ 482975 w 965950"/>
                  <a:gd name="connsiteY4" fmla="*/ 729325 h 729325"/>
                  <a:gd name="connsiteX5" fmla="*/ 965950 w 965950"/>
                  <a:gd name="connsiteY5" fmla="*/ 246350 h 729325"/>
                  <a:gd name="connsiteX6" fmla="*/ 927996 w 965950"/>
                  <a:gd name="connsiteY6" fmla="*/ 58354 h 72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950" h="729325">
                    <a:moveTo>
                      <a:pt x="896322" y="0"/>
                    </a:moveTo>
                    <a:lnTo>
                      <a:pt x="69628" y="0"/>
                    </a:lnTo>
                    <a:lnTo>
                      <a:pt x="37955" y="58354"/>
                    </a:lnTo>
                    <a:cubicBezTo>
                      <a:pt x="13515" y="116137"/>
                      <a:pt x="0" y="179665"/>
                      <a:pt x="0" y="246350"/>
                    </a:cubicBezTo>
                    <a:cubicBezTo>
                      <a:pt x="0" y="513090"/>
                      <a:pt x="216235" y="729325"/>
                      <a:pt x="482975" y="729325"/>
                    </a:cubicBezTo>
                    <a:cubicBezTo>
                      <a:pt x="749715" y="729325"/>
                      <a:pt x="965950" y="513090"/>
                      <a:pt x="965950" y="246350"/>
                    </a:cubicBezTo>
                    <a:cubicBezTo>
                      <a:pt x="965950" y="179665"/>
                      <a:pt x="952436" y="116137"/>
                      <a:pt x="927996" y="58354"/>
                    </a:cubicBezTo>
                    <a:close/>
                  </a:path>
                </a:pathLst>
              </a:custGeom>
              <a:solidFill>
                <a:schemeClr val="accent2">
                  <a:lumMod val="90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Autofit/>
              </a:bodyPr>
              <a:lstStyle/>
              <a:p>
                <a:pPr algn="ctr">
                  <a:lnSpc>
                    <a:spcPct val="130000"/>
                  </a:lnSpc>
                </a:pPr>
                <a:endParaRPr>
                  <a:solidFill>
                    <a:schemeClr val="lt1"/>
                  </a:solidFill>
                  <a:latin typeface="Arial" panose="020B0604020202020204" pitchFamily="34" charset="0"/>
                  <a:ea typeface="微软雅黑" panose="020B0503020204020204" charset="-122"/>
                </a:endParaRPr>
              </a:p>
            </p:txBody>
          </p:sp>
          <p:sp>
            <p:nvSpPr>
              <p:cNvPr id="72" name="PA-任意多边形 42"/>
              <p:cNvSpPr/>
              <p:nvPr>
                <p:custDataLst>
                  <p:tags r:id="rId63"/>
                </p:custDataLst>
              </p:nvPr>
            </p:nvSpPr>
            <p:spPr>
              <a:xfrm>
                <a:off x="4477673" y="3164931"/>
                <a:ext cx="548752" cy="425546"/>
              </a:xfrm>
              <a:custGeom>
                <a:avLst/>
                <a:gdLst/>
                <a:ahLst/>
                <a:cxnLst>
                  <a:cxn ang="0">
                    <a:pos x="wd2" y="hd2"/>
                  </a:cxn>
                  <a:cxn ang="5400000">
                    <a:pos x="wd2" y="hd2"/>
                  </a:cxn>
                  <a:cxn ang="10800000">
                    <a:pos x="wd2" y="hd2"/>
                  </a:cxn>
                  <a:cxn ang="16200000">
                    <a:pos x="wd2" y="hd2"/>
                  </a:cxn>
                </a:cxnLst>
                <a:rect l="0" t="0" r="r" b="b"/>
                <a:pathLst>
                  <a:path w="20580" h="20758" extrusionOk="0">
                    <a:moveTo>
                      <a:pt x="11316" y="15681"/>
                    </a:moveTo>
                    <a:cubicBezTo>
                      <a:pt x="10444" y="15681"/>
                      <a:pt x="9737" y="14763"/>
                      <a:pt x="9737" y="13632"/>
                    </a:cubicBezTo>
                    <a:cubicBezTo>
                      <a:pt x="9737" y="12501"/>
                      <a:pt x="10444" y="11585"/>
                      <a:pt x="11316" y="11585"/>
                    </a:cubicBezTo>
                    <a:cubicBezTo>
                      <a:pt x="12189" y="11585"/>
                      <a:pt x="12896" y="12501"/>
                      <a:pt x="12896" y="13632"/>
                    </a:cubicBezTo>
                    <a:cubicBezTo>
                      <a:pt x="12896" y="14763"/>
                      <a:pt x="12189" y="15681"/>
                      <a:pt x="11316" y="15681"/>
                    </a:cubicBezTo>
                    <a:close/>
                    <a:moveTo>
                      <a:pt x="18009" y="2956"/>
                    </a:moveTo>
                    <a:cubicBezTo>
                      <a:pt x="14750" y="138"/>
                      <a:pt x="11090" y="-836"/>
                      <a:pt x="6751" y="781"/>
                    </a:cubicBezTo>
                    <a:cubicBezTo>
                      <a:pt x="3364" y="2045"/>
                      <a:pt x="258" y="7054"/>
                      <a:pt x="18" y="11348"/>
                    </a:cubicBezTo>
                    <a:cubicBezTo>
                      <a:pt x="-265" y="16419"/>
                      <a:pt x="2772" y="20764"/>
                      <a:pt x="8123" y="20757"/>
                    </a:cubicBezTo>
                    <a:cubicBezTo>
                      <a:pt x="13892" y="20749"/>
                      <a:pt x="16051" y="17148"/>
                      <a:pt x="16098" y="16053"/>
                    </a:cubicBezTo>
                    <a:cubicBezTo>
                      <a:pt x="16146" y="14957"/>
                      <a:pt x="13849" y="12933"/>
                      <a:pt x="15327" y="10853"/>
                    </a:cubicBezTo>
                    <a:cubicBezTo>
                      <a:pt x="17179" y="8245"/>
                      <a:pt x="18829" y="10466"/>
                      <a:pt x="19829" y="10154"/>
                    </a:cubicBezTo>
                    <a:cubicBezTo>
                      <a:pt x="20829" y="9841"/>
                      <a:pt x="21335" y="5836"/>
                      <a:pt x="18009" y="2956"/>
                    </a:cubicBezTo>
                    <a:close/>
                  </a:path>
                </a:pathLst>
              </a:custGeom>
              <a:solidFill>
                <a:schemeClr val="lt1"/>
              </a:solidFill>
              <a:ln w="12700">
                <a:miter lim="400000"/>
              </a:ln>
            </p:spPr>
            <p:txBody>
              <a:bodyPr anchor="ctr"/>
              <a:lstStyle/>
              <a:p>
                <a:pPr algn="ctr">
                  <a:lnSpc>
                    <a:spcPct val="130000"/>
                  </a:lnSpc>
                </a:pPr>
                <a:endParaRPr dirty="0">
                  <a:solidFill>
                    <a:schemeClr val="dk1"/>
                  </a:solidFill>
                  <a:latin typeface="Arial" panose="020B0604020202020204" pitchFamily="34" charset="0"/>
                  <a:ea typeface="微软雅黑" panose="020B0503020204020204" charset="-122"/>
                </a:endParaRPr>
              </a:p>
            </p:txBody>
          </p:sp>
        </p:grpSp>
        <p:grpSp>
          <p:nvGrpSpPr>
            <p:cNvPr id="83" name="组合 82"/>
            <p:cNvGrpSpPr/>
            <p:nvPr/>
          </p:nvGrpSpPr>
          <p:grpSpPr>
            <a:xfrm>
              <a:off x="6901823" y="2889122"/>
              <a:ext cx="965950" cy="965950"/>
              <a:chOff x="7111829" y="2789750"/>
              <a:chExt cx="965950" cy="965950"/>
            </a:xfrm>
          </p:grpSpPr>
          <p:sp>
            <p:nvSpPr>
              <p:cNvPr id="81" name="PA-椭圆 43"/>
              <p:cNvSpPr/>
              <p:nvPr>
                <p:custDataLst>
                  <p:tags r:id="rId64"/>
                </p:custDataLst>
              </p:nvPr>
            </p:nvSpPr>
            <p:spPr>
              <a:xfrm flipH="1">
                <a:off x="7111829" y="2789750"/>
                <a:ext cx="965950" cy="965950"/>
              </a:xfrm>
              <a:prstGeom prst="ellipse">
                <a:avLst/>
              </a:prstGeom>
              <a:solidFill>
                <a:schemeClr val="accent5"/>
              </a:solidFill>
              <a:ln>
                <a:no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pPr>
                <a:endParaRPr>
                  <a:solidFill>
                    <a:schemeClr val="lt1"/>
                  </a:solidFill>
                  <a:latin typeface="Arial" panose="020B0604020202020204" pitchFamily="34" charset="0"/>
                  <a:ea typeface="微软雅黑" panose="020B0503020204020204" charset="-122"/>
                </a:endParaRPr>
              </a:p>
            </p:txBody>
          </p:sp>
          <p:sp>
            <p:nvSpPr>
              <p:cNvPr id="80" name="任意多边形: 形状 79"/>
              <p:cNvSpPr/>
              <p:nvPr>
                <p:custDataLst>
                  <p:tags r:id="rId65"/>
                </p:custDataLst>
              </p:nvPr>
            </p:nvSpPr>
            <p:spPr>
              <a:xfrm flipH="1">
                <a:off x="7126116" y="3384476"/>
                <a:ext cx="937376" cy="371224"/>
              </a:xfrm>
              <a:custGeom>
                <a:avLst/>
                <a:gdLst>
                  <a:gd name="connsiteX0" fmla="*/ 937376 w 937376"/>
                  <a:gd name="connsiteY0" fmla="*/ 0 h 371224"/>
                  <a:gd name="connsiteX1" fmla="*/ 0 w 937376"/>
                  <a:gd name="connsiteY1" fmla="*/ 0 h 371224"/>
                  <a:gd name="connsiteX2" fmla="*/ 23668 w 937376"/>
                  <a:gd name="connsiteY2" fmla="*/ 76245 h 371224"/>
                  <a:gd name="connsiteX3" fmla="*/ 468688 w 937376"/>
                  <a:gd name="connsiteY3" fmla="*/ 371224 h 371224"/>
                  <a:gd name="connsiteX4" fmla="*/ 913709 w 937376"/>
                  <a:gd name="connsiteY4" fmla="*/ 76245 h 371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376" h="371224">
                    <a:moveTo>
                      <a:pt x="937376" y="0"/>
                    </a:moveTo>
                    <a:lnTo>
                      <a:pt x="0" y="0"/>
                    </a:lnTo>
                    <a:lnTo>
                      <a:pt x="23668" y="76245"/>
                    </a:lnTo>
                    <a:cubicBezTo>
                      <a:pt x="96987" y="249592"/>
                      <a:pt x="268633" y="371224"/>
                      <a:pt x="468688" y="371224"/>
                    </a:cubicBezTo>
                    <a:cubicBezTo>
                      <a:pt x="668743" y="371224"/>
                      <a:pt x="840389" y="249592"/>
                      <a:pt x="913709" y="76245"/>
                    </a:cubicBezTo>
                    <a:close/>
                  </a:path>
                </a:pathLst>
              </a:custGeom>
              <a:solidFill>
                <a:schemeClr val="accent5">
                  <a:lumMod val="60000"/>
                  <a:lumOff val="40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Autofit/>
              </a:bodyPr>
              <a:lstStyle/>
              <a:p>
                <a:pPr algn="ctr">
                  <a:lnSpc>
                    <a:spcPct val="130000"/>
                  </a:lnSpc>
                </a:pPr>
                <a:endParaRPr>
                  <a:solidFill>
                    <a:schemeClr val="lt1"/>
                  </a:solidFill>
                  <a:latin typeface="Arial" panose="020B0604020202020204" pitchFamily="34" charset="0"/>
                  <a:ea typeface="微软雅黑" panose="020B0503020204020204" charset="-122"/>
                </a:endParaRPr>
              </a:p>
            </p:txBody>
          </p:sp>
          <p:sp>
            <p:nvSpPr>
              <p:cNvPr id="73" name="任意多边形 38"/>
              <p:cNvSpPr/>
              <p:nvPr>
                <p:custDataLst>
                  <p:tags r:id="rId66"/>
                </p:custDataLst>
              </p:nvPr>
            </p:nvSpPr>
            <p:spPr>
              <a:xfrm>
                <a:off x="7346197" y="3080523"/>
                <a:ext cx="482959" cy="384406"/>
              </a:xfrm>
              <a:custGeom>
                <a:avLst/>
                <a:gdLst/>
                <a:ahLst/>
                <a:cxnLst>
                  <a:cxn ang="0">
                    <a:pos x="wd2" y="hd2"/>
                  </a:cxn>
                  <a:cxn ang="5400000">
                    <a:pos x="wd2" y="hd2"/>
                  </a:cxn>
                  <a:cxn ang="10800000">
                    <a:pos x="wd2" y="hd2"/>
                  </a:cxn>
                  <a:cxn ang="16200000">
                    <a:pos x="wd2" y="hd2"/>
                  </a:cxn>
                </a:cxnLst>
                <a:rect l="0" t="0" r="r" b="b"/>
                <a:pathLst>
                  <a:path w="21492" h="21472" extrusionOk="0">
                    <a:moveTo>
                      <a:pt x="21150" y="257"/>
                    </a:moveTo>
                    <a:lnTo>
                      <a:pt x="16075" y="10636"/>
                    </a:lnTo>
                    <a:cubicBezTo>
                      <a:pt x="15886" y="11021"/>
                      <a:pt x="15517" y="11084"/>
                      <a:pt x="15255" y="10776"/>
                    </a:cubicBezTo>
                    <a:lnTo>
                      <a:pt x="12800" y="7890"/>
                    </a:lnTo>
                    <a:cubicBezTo>
                      <a:pt x="12537" y="7582"/>
                      <a:pt x="12160" y="7637"/>
                      <a:pt x="11960" y="8014"/>
                    </a:cubicBezTo>
                    <a:lnTo>
                      <a:pt x="8514" y="14538"/>
                    </a:lnTo>
                    <a:cubicBezTo>
                      <a:pt x="8316" y="14916"/>
                      <a:pt x="7936" y="14974"/>
                      <a:pt x="7669" y="14670"/>
                    </a:cubicBezTo>
                    <a:lnTo>
                      <a:pt x="6063" y="12832"/>
                    </a:lnTo>
                    <a:cubicBezTo>
                      <a:pt x="5798" y="12529"/>
                      <a:pt x="5397" y="12567"/>
                      <a:pt x="5171" y="12920"/>
                    </a:cubicBezTo>
                    <a:lnTo>
                      <a:pt x="116" y="20831"/>
                    </a:lnTo>
                    <a:cubicBezTo>
                      <a:pt x="-108" y="21184"/>
                      <a:pt x="3" y="21472"/>
                      <a:pt x="361" y="21472"/>
                    </a:cubicBezTo>
                    <a:lnTo>
                      <a:pt x="21492" y="21472"/>
                    </a:lnTo>
                    <a:lnTo>
                      <a:pt x="21492" y="379"/>
                    </a:lnTo>
                    <a:cubicBezTo>
                      <a:pt x="21492" y="-73"/>
                      <a:pt x="21338" y="-128"/>
                      <a:pt x="21150" y="257"/>
                    </a:cubicBezTo>
                    <a:close/>
                  </a:path>
                </a:pathLst>
              </a:custGeom>
              <a:solidFill>
                <a:schemeClr val="lt1"/>
              </a:solidFill>
              <a:ln w="12700">
                <a:miter lim="400000"/>
              </a:ln>
            </p:spPr>
            <p:txBody>
              <a:bodyPr anchor="ctr"/>
              <a:lstStyle/>
              <a:p>
                <a:pPr algn="ctr">
                  <a:lnSpc>
                    <a:spcPct val="130000"/>
                  </a:lnSpc>
                </a:pPr>
                <a:endParaRPr>
                  <a:solidFill>
                    <a:schemeClr val="dk1"/>
                  </a:solidFill>
                  <a:latin typeface="Arial" panose="020B0604020202020204" pitchFamily="34" charset="0"/>
                  <a:ea typeface="微软雅黑" panose="020B0503020204020204" charset="-122"/>
                </a:endParaRPr>
              </a:p>
            </p:txBody>
          </p:sp>
        </p:grpSp>
      </p:grpSp>
      <p:sp>
        <p:nvSpPr>
          <p:cNvPr id="87" name="PA-文本框 114"/>
          <p:cNvSpPr txBox="1"/>
          <p:nvPr>
            <p:custDataLst>
              <p:tags r:id="rId67"/>
            </p:custDataLst>
          </p:nvPr>
        </p:nvSpPr>
        <p:spPr>
          <a:xfrm>
            <a:off x="680720" y="3188970"/>
            <a:ext cx="3503930" cy="464820"/>
          </a:xfrm>
          <a:prstGeom prst="rect">
            <a:avLst/>
          </a:prstGeom>
        </p:spPr>
        <p:txBody>
          <a:bodyPr wrap="square" lIns="90000" tIns="46800" rIns="90000" bIns="0" anchor="b" anchorCtr="0">
            <a:normAutofit/>
          </a:bodyPr>
          <a:lstStyle>
            <a:defPPr>
              <a:defRPr lang="zh-CN"/>
            </a:defPPr>
            <a:lvl1pPr>
              <a:lnSpc>
                <a:spcPct val="130000"/>
              </a:lnSpc>
              <a:defRPr sz="1400" b="1">
                <a:solidFill>
                  <a:srgbClr val="1F74AD"/>
                </a:solidFill>
                <a:latin typeface="Arial" panose="020B0604020202020204" pitchFamily="34" charset="0"/>
                <a:ea typeface="微软雅黑" panose="020B0503020204020204" charset="-122"/>
                <a:cs typeface="+mn-ea"/>
              </a:defRPr>
            </a:lvl1pPr>
          </a:lstStyle>
          <a:p>
            <a:pPr algn="l">
              <a:lnSpc>
                <a:spcPct val="120000"/>
              </a:lnSpc>
            </a:pPr>
            <a:r>
              <a:rPr lang="zh-CN" altLang="en-US" sz="2000" spc="300">
                <a:solidFill>
                  <a:schemeClr val="accent1">
                    <a:lumMod val="25000"/>
                  </a:schemeClr>
                </a:solidFill>
                <a:latin typeface="Arial" panose="020B0604020202020204" pitchFamily="34" charset="0"/>
                <a:ea typeface="微软雅黑" panose="020B0503020204020204" charset="-122"/>
              </a:rPr>
              <a:t>先</a:t>
            </a:r>
            <a:r>
              <a:rPr lang="zh-CN" altLang="en-US" sz="2000" dirty="0">
                <a:solidFill>
                  <a:schemeClr val="accent1">
                    <a:lumMod val="25000"/>
                  </a:schemeClr>
                </a:solidFill>
                <a:sym typeface="+mn-ea"/>
              </a:rPr>
              <a:t>登记注册方的解决思路</a:t>
            </a:r>
            <a:endParaRPr lang="zh-CN" sz="2000" spc="300" dirty="0">
              <a:solidFill>
                <a:schemeClr val="accent1">
                  <a:lumMod val="25000"/>
                </a:schemeClr>
              </a:solidFill>
              <a:latin typeface="Arial" panose="020B0604020202020204" pitchFamily="34" charset="0"/>
              <a:ea typeface="微软雅黑" panose="020B0503020204020204" charset="-122"/>
            </a:endParaRPr>
          </a:p>
        </p:txBody>
      </p:sp>
      <p:sp>
        <p:nvSpPr>
          <p:cNvPr id="89" name="PA-文本框 114"/>
          <p:cNvSpPr txBox="1"/>
          <p:nvPr>
            <p:custDataLst>
              <p:tags r:id="rId68"/>
            </p:custDataLst>
          </p:nvPr>
        </p:nvSpPr>
        <p:spPr>
          <a:xfrm>
            <a:off x="8145780" y="2814320"/>
            <a:ext cx="3711575" cy="716280"/>
          </a:xfrm>
          <a:prstGeom prst="rect">
            <a:avLst/>
          </a:prstGeom>
        </p:spPr>
        <p:txBody>
          <a:bodyPr wrap="square" lIns="90000" tIns="46800" rIns="90000" bIns="0" anchor="b" anchorCtr="0"/>
          <a:lstStyle>
            <a:defPPr>
              <a:defRPr lang="zh-CN"/>
            </a:defPPr>
            <a:lvl1pPr>
              <a:lnSpc>
                <a:spcPct val="130000"/>
              </a:lnSpc>
              <a:defRPr sz="1400" b="1">
                <a:solidFill>
                  <a:srgbClr val="1F74AD"/>
                </a:solidFill>
                <a:latin typeface="Arial" panose="020B0604020202020204" pitchFamily="34" charset="0"/>
                <a:ea typeface="微软雅黑" panose="020B0503020204020204" charset="-122"/>
                <a:cs typeface="+mn-ea"/>
              </a:defRPr>
            </a:lvl1pPr>
          </a:lstStyle>
          <a:p>
            <a:pPr>
              <a:lnSpc>
                <a:spcPct val="120000"/>
              </a:lnSpc>
            </a:pPr>
            <a:r>
              <a:rPr lang="zh-CN" altLang="en-US" sz="2000" spc="300">
                <a:solidFill>
                  <a:schemeClr val="accent5"/>
                </a:solidFill>
                <a:cs typeface="+mn-ea"/>
                <a:sym typeface="+mn-ea"/>
              </a:rPr>
              <a:t>后登记注册</a:t>
            </a:r>
            <a:r>
              <a:rPr lang="zh-CN" altLang="en-US" sz="2000" spc="300">
                <a:solidFill>
                  <a:schemeClr val="accent5"/>
                </a:solidFill>
                <a:cs typeface="+mn-ea"/>
                <a:sym typeface="+mn-ea"/>
              </a:rPr>
              <a:t>方的解决思路</a:t>
            </a:r>
            <a:endParaRPr lang="zh-CN" altLang="en-US" sz="2000" spc="300">
              <a:solidFill>
                <a:schemeClr val="accent5"/>
              </a:solidFill>
              <a:latin typeface="Arial" panose="020B0604020202020204" pitchFamily="34" charset="0"/>
              <a:ea typeface="微软雅黑" panose="020B0503020204020204" charset="-122"/>
              <a:cs typeface="+mn-ea"/>
              <a:sym typeface="+mn-ea"/>
            </a:endParaRPr>
          </a:p>
        </p:txBody>
      </p:sp>
      <p:sp>
        <p:nvSpPr>
          <p:cNvPr id="2" name="文本框 1"/>
          <p:cNvSpPr txBox="1"/>
          <p:nvPr>
            <p:custDataLst>
              <p:tags r:id="rId69"/>
            </p:custDataLst>
          </p:nvPr>
        </p:nvSpPr>
        <p:spPr>
          <a:xfrm>
            <a:off x="346780" y="381705"/>
            <a:ext cx="10970823" cy="706755"/>
          </a:xfrm>
          <a:prstGeom prst="rect">
            <a:avLst/>
          </a:prstGeom>
        </p:spPr>
        <p:txBody>
          <a:bodyPr vert="horz" lIns="90170" tIns="46990" rIns="90170" bIns="46990" rtlCol="0" anchor="ctr" anchorCtr="0">
            <a:norm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r>
              <a:rPr>
                <a:solidFill>
                  <a:schemeClr val="accent1">
                    <a:lumMod val="25000"/>
                  </a:schemeClr>
                </a:solidFill>
                <a:sym typeface="+mn-ea"/>
              </a:rPr>
              <a:t>企业名称权利冲突解决的思路</a:t>
            </a:r>
            <a:endParaRPr>
              <a:solidFill>
                <a:schemeClr val="accent1">
                  <a:lumMod val="25000"/>
                </a:schemeClr>
              </a:solidFill>
              <a:sym typeface="+mn-ea"/>
            </a:endParaRPr>
          </a:p>
        </p:txBody>
      </p:sp>
      <p:pic>
        <p:nvPicPr>
          <p:cNvPr id="3" name="图片 2" descr="logo"/>
          <p:cNvPicPr>
            <a:picLocks noChangeAspect="1"/>
          </p:cNvPicPr>
          <p:nvPr/>
        </p:nvPicPr>
        <p:blipFill>
          <a:blip r:embed="rId70"/>
          <a:stretch>
            <a:fillRect/>
          </a:stretch>
        </p:blipFill>
        <p:spPr>
          <a:xfrm>
            <a:off x="10331450" y="303530"/>
            <a:ext cx="1238250" cy="581025"/>
          </a:xfrm>
          <a:prstGeom prst="rect">
            <a:avLst/>
          </a:prstGeom>
        </p:spPr>
      </p:pic>
      <p:sp>
        <p:nvSpPr>
          <p:cNvPr id="4" name="PA-文本框 114"/>
          <p:cNvSpPr txBox="1"/>
          <p:nvPr>
            <p:custDataLst>
              <p:tags r:id="rId71"/>
            </p:custDataLst>
          </p:nvPr>
        </p:nvSpPr>
        <p:spPr>
          <a:xfrm>
            <a:off x="641985" y="3635375"/>
            <a:ext cx="3876040" cy="1652270"/>
          </a:xfrm>
          <a:prstGeom prst="rect">
            <a:avLst/>
          </a:prstGeom>
        </p:spPr>
        <p:txBody>
          <a:bodyPr wrap="square" lIns="90000" tIns="46800" rIns="90000" bIns="0" anchor="b" anchorCtr="0">
            <a:normAutofit/>
          </a:bodyPr>
          <a:lstStyle>
            <a:defPPr>
              <a:defRPr lang="zh-CN"/>
            </a:defPPr>
            <a:lvl1pPr>
              <a:lnSpc>
                <a:spcPct val="130000"/>
              </a:lnSpc>
              <a:defRPr sz="1400" b="1">
                <a:solidFill>
                  <a:srgbClr val="1F74AD"/>
                </a:solidFill>
                <a:latin typeface="Arial" panose="020B0604020202020204" pitchFamily="34" charset="0"/>
                <a:ea typeface="微软雅黑" panose="020B0503020204020204" charset="-122"/>
                <a:cs typeface="+mn-ea"/>
              </a:defRPr>
            </a:lvl1pPr>
          </a:lstStyle>
          <a:p>
            <a:pPr marL="342900" indent="-342900" algn="l">
              <a:lnSpc>
                <a:spcPct val="120000"/>
              </a:lnSpc>
              <a:buFont typeface="Wingdings" panose="05000000000000000000" charset="0"/>
              <a:buChar char="u"/>
            </a:pPr>
            <a:r>
              <a:rPr lang="zh-CN" altLang="en-US" sz="1800" dirty="0">
                <a:solidFill>
                  <a:schemeClr val="accent1">
                    <a:lumMod val="25000"/>
                  </a:schemeClr>
                </a:solidFill>
              </a:rPr>
              <a:t>保留先知名度的证据材料，建档</a:t>
            </a:r>
            <a:r>
              <a:rPr lang="zh-CN" sz="1800" dirty="0">
                <a:solidFill>
                  <a:schemeClr val="accent1">
                    <a:lumMod val="25000"/>
                  </a:schemeClr>
                </a:solidFill>
              </a:rPr>
              <a:t>；</a:t>
            </a:r>
            <a:endParaRPr lang="zh-CN" sz="1800" dirty="0">
              <a:solidFill>
                <a:schemeClr val="accent1">
                  <a:lumMod val="25000"/>
                </a:schemeClr>
              </a:solidFill>
            </a:endParaRPr>
          </a:p>
          <a:p>
            <a:pPr marL="342900" indent="-342900" algn="l">
              <a:lnSpc>
                <a:spcPct val="120000"/>
              </a:lnSpc>
              <a:buFont typeface="Wingdings" panose="05000000000000000000" charset="0"/>
              <a:buChar char="u"/>
            </a:pPr>
            <a:r>
              <a:rPr lang="zh-CN" sz="1800" spc="300" dirty="0">
                <a:solidFill>
                  <a:schemeClr val="accent1">
                    <a:lumMod val="25000"/>
                  </a:schemeClr>
                </a:solidFill>
                <a:latin typeface="Arial" panose="020B0604020202020204" pitchFamily="34" charset="0"/>
                <a:ea typeface="微软雅黑" panose="020B0503020204020204" charset="-122"/>
              </a:rPr>
              <a:t>取证，固定侵权行为的证据；</a:t>
            </a:r>
            <a:endParaRPr lang="zh-CN" sz="1800" spc="300" dirty="0">
              <a:solidFill>
                <a:schemeClr val="accent1">
                  <a:lumMod val="25000"/>
                </a:schemeClr>
              </a:solidFill>
              <a:latin typeface="Arial" panose="020B0604020202020204" pitchFamily="34" charset="0"/>
              <a:ea typeface="微软雅黑" panose="020B0503020204020204" charset="-122"/>
            </a:endParaRPr>
          </a:p>
          <a:p>
            <a:pPr marL="342900" indent="-342900" algn="l">
              <a:lnSpc>
                <a:spcPct val="120000"/>
              </a:lnSpc>
              <a:buFont typeface="Wingdings" panose="05000000000000000000" charset="0"/>
              <a:buChar char="u"/>
            </a:pPr>
            <a:r>
              <a:rPr lang="zh-CN" sz="1800" spc="300" dirty="0">
                <a:solidFill>
                  <a:schemeClr val="accent1">
                    <a:lumMod val="25000"/>
                  </a:schemeClr>
                </a:solidFill>
                <a:latin typeface="Arial" panose="020B0604020202020204" pitchFamily="34" charset="0"/>
                <a:ea typeface="微软雅黑" panose="020B0503020204020204" charset="-122"/>
              </a:rPr>
              <a:t>维权要尽早</a:t>
            </a:r>
            <a:endParaRPr lang="zh-CN" sz="1800" spc="300" dirty="0">
              <a:solidFill>
                <a:schemeClr val="accent1">
                  <a:lumMod val="25000"/>
                </a:schemeClr>
              </a:solidFill>
              <a:latin typeface="Arial" panose="020B0604020202020204" pitchFamily="34" charset="0"/>
              <a:ea typeface="微软雅黑" panose="020B0503020204020204" charset="-122"/>
            </a:endParaRPr>
          </a:p>
          <a:p>
            <a:pPr marL="342900" indent="-342900" algn="r">
              <a:lnSpc>
                <a:spcPct val="120000"/>
              </a:lnSpc>
              <a:buFont typeface="Wingdings" panose="05000000000000000000" charset="0"/>
              <a:buChar char="u"/>
            </a:pPr>
            <a:endParaRPr lang="zh-CN" sz="1800" spc="300" dirty="0">
              <a:solidFill>
                <a:schemeClr val="accent1">
                  <a:lumMod val="25000"/>
                </a:schemeClr>
              </a:solidFill>
              <a:latin typeface="Arial" panose="020B0604020202020204" pitchFamily="34" charset="0"/>
              <a:ea typeface="微软雅黑" panose="020B0503020204020204" charset="-122"/>
            </a:endParaRPr>
          </a:p>
        </p:txBody>
      </p:sp>
      <p:sp>
        <p:nvSpPr>
          <p:cNvPr id="5" name="PA-文本框 114"/>
          <p:cNvSpPr txBox="1"/>
          <p:nvPr>
            <p:custDataLst>
              <p:tags r:id="rId72"/>
            </p:custDataLst>
          </p:nvPr>
        </p:nvSpPr>
        <p:spPr>
          <a:xfrm>
            <a:off x="8145780" y="3854450"/>
            <a:ext cx="3711575" cy="2396490"/>
          </a:xfrm>
          <a:prstGeom prst="rect">
            <a:avLst/>
          </a:prstGeom>
        </p:spPr>
        <p:txBody>
          <a:bodyPr wrap="square" lIns="90000" tIns="46800" rIns="90000" bIns="0" anchor="b" anchorCtr="0"/>
          <a:lstStyle>
            <a:defPPr>
              <a:defRPr lang="zh-CN"/>
            </a:defPPr>
            <a:lvl1pPr>
              <a:lnSpc>
                <a:spcPct val="130000"/>
              </a:lnSpc>
              <a:defRPr sz="1400" b="1">
                <a:solidFill>
                  <a:srgbClr val="1F74AD"/>
                </a:solidFill>
                <a:latin typeface="Arial" panose="020B0604020202020204" pitchFamily="34" charset="0"/>
                <a:ea typeface="微软雅黑" panose="020B0503020204020204" charset="-122"/>
                <a:cs typeface="+mn-ea"/>
              </a:defRPr>
            </a:lvl1pPr>
          </a:lstStyle>
          <a:p>
            <a:pPr marL="342900" indent="-342900">
              <a:lnSpc>
                <a:spcPct val="120000"/>
              </a:lnSpc>
              <a:buFont typeface="Wingdings" panose="05000000000000000000" charset="0"/>
              <a:buChar char="u"/>
            </a:pPr>
            <a:endParaRPr lang="zh-CN" altLang="en-US" sz="1800" spc="300">
              <a:solidFill>
                <a:schemeClr val="accent5"/>
              </a:solidFill>
              <a:latin typeface="Arial" panose="020B0604020202020204" pitchFamily="34" charset="0"/>
              <a:ea typeface="微软雅黑" panose="020B0503020204020204" charset="-122"/>
              <a:cs typeface="+mn-ea"/>
              <a:sym typeface="+mn-ea"/>
            </a:endParaRPr>
          </a:p>
          <a:p>
            <a:pPr marL="342900" indent="-342900">
              <a:lnSpc>
                <a:spcPct val="120000"/>
              </a:lnSpc>
              <a:buFont typeface="Wingdings" panose="05000000000000000000" charset="0"/>
              <a:buChar char="u"/>
            </a:pPr>
            <a:endParaRPr lang="zh-CN" altLang="en-US" sz="1800" spc="300">
              <a:solidFill>
                <a:schemeClr val="accent5"/>
              </a:solidFill>
              <a:latin typeface="Arial" panose="020B0604020202020204" pitchFamily="34" charset="0"/>
              <a:ea typeface="微软雅黑" panose="020B0503020204020204" charset="-122"/>
              <a:cs typeface="+mn-ea"/>
              <a:sym typeface="+mn-ea"/>
            </a:endParaRPr>
          </a:p>
          <a:p>
            <a:pPr marL="342900" indent="-342900">
              <a:lnSpc>
                <a:spcPct val="120000"/>
              </a:lnSpc>
              <a:buFont typeface="Wingdings" panose="05000000000000000000" charset="0"/>
              <a:buChar char="u"/>
            </a:pPr>
            <a:r>
              <a:rPr lang="zh-CN" altLang="en-US" sz="1800" spc="300">
                <a:solidFill>
                  <a:schemeClr val="accent5"/>
                </a:solidFill>
                <a:latin typeface="Arial" panose="020B0604020202020204" pitchFamily="34" charset="0"/>
                <a:ea typeface="微软雅黑" panose="020B0503020204020204" charset="-122"/>
                <a:cs typeface="+mn-ea"/>
                <a:sym typeface="+mn-ea"/>
              </a:rPr>
              <a:t>取名时，保留依据</a:t>
            </a:r>
            <a:endParaRPr lang="zh-CN" altLang="en-US" sz="1800" spc="300">
              <a:solidFill>
                <a:schemeClr val="accent5"/>
              </a:solidFill>
              <a:latin typeface="Arial" panose="020B0604020202020204" pitchFamily="34" charset="0"/>
              <a:ea typeface="微软雅黑" panose="020B0503020204020204" charset="-122"/>
              <a:cs typeface="+mn-ea"/>
              <a:sym typeface="+mn-ea"/>
            </a:endParaRPr>
          </a:p>
          <a:p>
            <a:pPr marL="342900" indent="-342900">
              <a:lnSpc>
                <a:spcPct val="120000"/>
              </a:lnSpc>
              <a:buFont typeface="Wingdings" panose="05000000000000000000" charset="0"/>
              <a:buChar char="u"/>
            </a:pPr>
            <a:r>
              <a:rPr lang="zh-CN" altLang="en-US" sz="1800" spc="300">
                <a:solidFill>
                  <a:schemeClr val="accent5"/>
                </a:solidFill>
                <a:latin typeface="Arial" panose="020B0604020202020204" pitchFamily="34" charset="0"/>
                <a:ea typeface="微软雅黑" panose="020B0503020204020204" charset="-122"/>
                <a:cs typeface="+mn-ea"/>
                <a:sym typeface="+mn-ea"/>
              </a:rPr>
              <a:t>未注册登记：尽量避开高知名度企业名称、品牌；</a:t>
            </a:r>
            <a:endParaRPr lang="zh-CN" altLang="en-US" sz="1800" spc="300">
              <a:solidFill>
                <a:schemeClr val="accent5"/>
              </a:solidFill>
              <a:latin typeface="Arial" panose="020B0604020202020204" pitchFamily="34" charset="0"/>
              <a:ea typeface="微软雅黑" panose="020B0503020204020204" charset="-122"/>
              <a:cs typeface="+mn-ea"/>
              <a:sym typeface="+mn-ea"/>
            </a:endParaRPr>
          </a:p>
          <a:p>
            <a:pPr marL="342900" indent="-342900">
              <a:lnSpc>
                <a:spcPct val="120000"/>
              </a:lnSpc>
              <a:buFont typeface="Wingdings" panose="05000000000000000000" charset="0"/>
              <a:buChar char="u"/>
            </a:pPr>
            <a:r>
              <a:rPr lang="zh-CN" altLang="en-US" sz="1800" spc="300">
                <a:solidFill>
                  <a:schemeClr val="accent5"/>
                </a:solidFill>
                <a:latin typeface="Arial" panose="020B0604020202020204" pitchFamily="34" charset="0"/>
                <a:ea typeface="微软雅黑" panose="020B0503020204020204" charset="-122"/>
                <a:cs typeface="+mn-ea"/>
                <a:sym typeface="+mn-ea"/>
              </a:rPr>
              <a:t>已注册登记：尽早</a:t>
            </a:r>
            <a:r>
              <a:rPr lang="zh-CN" altLang="en-US" sz="1800" spc="300">
                <a:solidFill>
                  <a:schemeClr val="accent5"/>
                </a:solidFill>
                <a:latin typeface="Arial" panose="020B0604020202020204" pitchFamily="34" charset="0"/>
                <a:ea typeface="微软雅黑" panose="020B0503020204020204" charset="-122"/>
                <a:cs typeface="+mn-ea"/>
                <a:sym typeface="+mn-ea"/>
              </a:rPr>
              <a:t>筹划，培训和使用自己的</a:t>
            </a:r>
            <a:r>
              <a:rPr lang="zh-CN" altLang="en-US" sz="1800" spc="300">
                <a:solidFill>
                  <a:schemeClr val="accent5"/>
                </a:solidFill>
                <a:latin typeface="Arial" panose="020B0604020202020204" pitchFamily="34" charset="0"/>
                <a:ea typeface="微软雅黑" panose="020B0503020204020204" charset="-122"/>
                <a:cs typeface="+mn-ea"/>
                <a:sym typeface="+mn-ea"/>
              </a:rPr>
              <a:t>企业品牌</a:t>
            </a:r>
            <a:endParaRPr lang="zh-CN" altLang="en-US" sz="1800" spc="300">
              <a:solidFill>
                <a:schemeClr val="accent5"/>
              </a:solidFill>
              <a:latin typeface="Arial" panose="020B0604020202020204" pitchFamily="34" charset="0"/>
              <a:ea typeface="微软雅黑" panose="020B0503020204020204" charset="-122"/>
              <a:cs typeface="+mn-ea"/>
              <a:sym typeface="+mn-ea"/>
            </a:endParaRPr>
          </a:p>
          <a:p>
            <a:pPr marL="342900" indent="-342900">
              <a:lnSpc>
                <a:spcPct val="120000"/>
              </a:lnSpc>
              <a:buFont typeface="Wingdings" panose="05000000000000000000" charset="0"/>
              <a:buChar char="u"/>
            </a:pPr>
            <a:endParaRPr lang="zh-CN" altLang="en-US" sz="1800" spc="300">
              <a:solidFill>
                <a:schemeClr val="accent5"/>
              </a:solidFill>
              <a:latin typeface="Arial" panose="020B0604020202020204" pitchFamily="34" charset="0"/>
              <a:ea typeface="微软雅黑" panose="020B0503020204020204" charset="-122"/>
              <a:cs typeface="+mn-ea"/>
              <a:sym typeface="+mn-ea"/>
            </a:endParaRPr>
          </a:p>
        </p:txBody>
      </p:sp>
    </p:spTree>
    <p:custDataLst>
      <p:tags r:id="rId73"/>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矩形 4"/>
          <p:cNvSpPr/>
          <p:nvPr>
            <p:custDataLst>
              <p:tags r:id="rId1"/>
            </p:custDataLst>
          </p:nvPr>
        </p:nvSpPr>
        <p:spPr>
          <a:xfrm>
            <a:off x="1" y="1302354"/>
            <a:ext cx="12191999" cy="4253295"/>
          </a:xfrm>
          <a:prstGeom prst="rect">
            <a:avLst/>
          </a:prstGeom>
          <a:solidFill>
            <a:schemeClr val="dk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6" name="图片 5"/>
          <p:cNvPicPr/>
          <p:nvPr>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10571797" y="5237797"/>
            <a:ext cx="1620202" cy="1620202"/>
          </a:xfrm>
          <a:prstGeom prst="rect">
            <a:avLst/>
          </a:prstGeom>
        </p:spPr>
      </p:pic>
      <p:pic>
        <p:nvPicPr>
          <p:cNvPr id="7" name="图片 6"/>
          <p:cNvPicPr/>
          <p:nvPr>
            <p:custDataLst>
              <p:tags r:id="rId5"/>
            </p:custDataLst>
          </p:nvPr>
        </p:nvPicPr>
        <p:blipFill>
          <a:blip r:embed="rId6" r:link="rId7">
            <a:extLst>
              <a:ext uri="{28A0092B-C50C-407E-A947-70E740481C1C}">
                <a14:useLocalDpi xmlns:a14="http://schemas.microsoft.com/office/drawing/2010/main" val="0"/>
              </a:ext>
            </a:extLst>
          </a:blip>
          <a:stretch>
            <a:fillRect/>
          </a:stretch>
        </p:blipFill>
        <p:spPr>
          <a:xfrm>
            <a:off x="0" y="5246900"/>
            <a:ext cx="1620202" cy="1611100"/>
          </a:xfrm>
          <a:prstGeom prst="rect">
            <a:avLst/>
          </a:prstGeom>
        </p:spPr>
      </p:pic>
      <p:sp>
        <p:nvSpPr>
          <p:cNvPr id="3" name="文本框 2"/>
          <p:cNvSpPr txBox="1"/>
          <p:nvPr>
            <p:custDataLst>
              <p:tags r:id="rId8"/>
            </p:custDataLst>
          </p:nvPr>
        </p:nvSpPr>
        <p:spPr>
          <a:xfrm>
            <a:off x="2323465" y="2321560"/>
            <a:ext cx="8432800" cy="2713355"/>
          </a:xfrm>
          <a:prstGeom prst="rect">
            <a:avLst/>
          </a:prstGeom>
        </p:spPr>
        <p:txBody>
          <a:bodyPr vert="horz" wrap="square" lIns="90170" tIns="46990" rIns="90170" bIns="46990" rtlCol="0" anchor="t" anchorCtr="0"/>
          <a:lstStyle>
            <a:lvl1pPr fontAlgn="auto">
              <a:lnSpc>
                <a:spcPct val="130000"/>
              </a:lnSpc>
              <a:spcBef>
                <a:spcPct val="0"/>
              </a:spcBef>
              <a:buNone/>
              <a:defRPr sz="3200" b="0" u="none" strike="noStrike" cap="none" spc="0" normalizeH="0">
                <a:solidFill>
                  <a:schemeClr val="tx1">
                    <a:lumMod val="65000"/>
                    <a:lumOff val="35000"/>
                  </a:schemeClr>
                </a:solidFill>
                <a:effectLst/>
                <a:uFillTx/>
                <a:latin typeface="微软雅黑" panose="020B0503020204020204" charset="-122"/>
                <a:ea typeface="微软雅黑" panose="020B0503020204020204" charset="-122"/>
                <a:cs typeface="+mj-cs"/>
              </a:defRPr>
            </a:lvl1pPr>
          </a:lstStyle>
          <a:p>
            <a:pPr marL="457200" indent="-457200">
              <a:lnSpc>
                <a:spcPct val="200000"/>
              </a:lnSpc>
              <a:buFont typeface="Wingdings" panose="05000000000000000000" charset="0"/>
              <a:buChar char="Ø"/>
            </a:pPr>
            <a:r>
              <a:rPr lang="zh-CN" altLang="en-US" sz="2400" dirty="0">
                <a:solidFill>
                  <a:schemeClr val="lt1"/>
                </a:solidFill>
                <a:sym typeface="+mn-ea"/>
              </a:rPr>
              <a:t>企业名称权（字号权、商号权）也是法定的权利，受国家法律保护，在生产经营中要珍惜自己的名号</a:t>
            </a:r>
            <a:endParaRPr lang="en-US" altLang="zh-CN" sz="2400" dirty="0">
              <a:solidFill>
                <a:schemeClr val="lt1"/>
              </a:solidFill>
            </a:endParaRPr>
          </a:p>
          <a:p>
            <a:pPr marL="457200" indent="-457200">
              <a:lnSpc>
                <a:spcPct val="200000"/>
              </a:lnSpc>
              <a:buFont typeface="Wingdings" panose="05000000000000000000" charset="0"/>
              <a:buChar char="Ø"/>
            </a:pPr>
            <a:r>
              <a:rPr lang="zh-CN" altLang="en-US" sz="2400" dirty="0">
                <a:solidFill>
                  <a:schemeClr val="lt1"/>
                </a:solidFill>
                <a:sym typeface="+mn-ea"/>
              </a:rPr>
              <a:t>与商标权没有位阶高低之分，主要看谁先注册登记，谁先享有较高知名度</a:t>
            </a:r>
            <a:endParaRPr lang="zh-CN" altLang="en-US" sz="2400" dirty="0">
              <a:solidFill>
                <a:schemeClr val="lt1"/>
              </a:solidFill>
            </a:endParaRPr>
          </a:p>
          <a:p>
            <a:endParaRPr lang="zh-CN" altLang="en-US" sz="2400" dirty="0">
              <a:solidFill>
                <a:schemeClr val="lt1"/>
              </a:solidFill>
              <a:latin typeface="Arial" panose="020B0604020202020204" pitchFamily="34" charset="0"/>
            </a:endParaRPr>
          </a:p>
        </p:txBody>
      </p:sp>
      <p:sp>
        <p:nvSpPr>
          <p:cNvPr id="4" name="文本框 3"/>
          <p:cNvSpPr txBox="1"/>
          <p:nvPr>
            <p:custDataLst>
              <p:tags r:id="rId9"/>
            </p:custDataLst>
          </p:nvPr>
        </p:nvSpPr>
        <p:spPr>
          <a:xfrm>
            <a:off x="5304155" y="1505585"/>
            <a:ext cx="2065020" cy="929005"/>
          </a:xfrm>
          <a:prstGeom prst="rect">
            <a:avLst/>
          </a:prstGeom>
        </p:spPr>
        <p:txBody>
          <a:bodyPr vert="horz" lIns="90170" tIns="46990" rIns="90170" bIns="46990" rtlCol="0"/>
          <a:lstStyle>
            <a:lvl1pPr indent="0" algn="r" fontAlgn="auto">
              <a:lnSpc>
                <a:spcPct val="130000"/>
              </a:lnSpc>
              <a:spcBef>
                <a:spcPts val="0"/>
              </a:spcBef>
              <a:spcAft>
                <a:spcPts val="1000"/>
              </a:spcAft>
              <a:buFont typeface="Wingdings" panose="05000000000000000000" charset="0"/>
              <a:buNone/>
              <a:defRPr sz="3200" b="1" u="none" strike="noStrike" cap="none" spc="0" normalizeH="0" baseline="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defRPr>
            </a:lvl1pPr>
            <a:lvl2pPr indent="0" fontAlgn="auto">
              <a:lnSpc>
                <a:spcPct val="150000"/>
              </a:lnSpc>
              <a:spcBef>
                <a:spcPts val="0"/>
              </a:spcBef>
              <a:spcAft>
                <a:spcPts val="1000"/>
              </a:spcAft>
              <a:buFont typeface="Wingdings" panose="05000000000000000000" charset="0"/>
              <a:buChar char="l"/>
              <a:tabLst>
                <a:tab pos="1609725" algn="l"/>
              </a:tabLst>
              <a:defRPr sz="1600" u="none" strike="noStrike" cap="none" spc="0" normalizeH="0" baseline="0">
                <a:solidFill>
                  <a:schemeClr val="tx1">
                    <a:lumMod val="65000"/>
                    <a:lumOff val="35000"/>
                  </a:schemeClr>
                </a:solidFill>
                <a:uFillTx/>
              </a:defRPr>
            </a:lvl2pPr>
            <a:lvl3pPr indent="0" fontAlgn="auto">
              <a:lnSpc>
                <a:spcPct val="150000"/>
              </a:lnSpc>
              <a:spcBef>
                <a:spcPts val="0"/>
              </a:spcBef>
              <a:spcAft>
                <a:spcPts val="1000"/>
              </a:spcAft>
              <a:buFont typeface="Wingdings" panose="05000000000000000000" charset="0"/>
              <a:buChar char="l"/>
              <a:defRPr sz="1600" u="none" strike="noStrike" cap="none" spc="0" normalizeH="0" baseline="0">
                <a:solidFill>
                  <a:schemeClr val="tx1">
                    <a:lumMod val="65000"/>
                    <a:lumOff val="35000"/>
                  </a:schemeClr>
                </a:solidFill>
                <a:uFillTx/>
              </a:defRPr>
            </a:lvl3pPr>
            <a:lvl4pPr indent="0" fontAlgn="auto">
              <a:lnSpc>
                <a:spcPct val="150000"/>
              </a:lnSpc>
              <a:spcBef>
                <a:spcPts val="0"/>
              </a:spcBef>
              <a:spcAft>
                <a:spcPts val="1000"/>
              </a:spcAft>
              <a:buFont typeface="Wingdings" panose="05000000000000000000" charset="0"/>
              <a:buChar char="l"/>
              <a:defRPr sz="1600" u="none" strike="noStrike" cap="none" spc="0" normalizeH="0" baseline="0">
                <a:solidFill>
                  <a:schemeClr val="tx1">
                    <a:lumMod val="65000"/>
                    <a:lumOff val="35000"/>
                  </a:schemeClr>
                </a:solidFill>
                <a:uFillTx/>
              </a:defRPr>
            </a:lvl4pPr>
            <a:lvl5pPr indent="0" fontAlgn="auto">
              <a:lnSpc>
                <a:spcPct val="150000"/>
              </a:lnSpc>
              <a:spcBef>
                <a:spcPts val="0"/>
              </a:spcBef>
              <a:spcAft>
                <a:spcPts val="1000"/>
              </a:spcAft>
              <a:buFont typeface="Wingdings" panose="05000000000000000000" charset="0"/>
              <a:buChar char="l"/>
              <a:defRPr sz="1600" u="none" strike="noStrike" cap="none" spc="0" normalizeH="0" baseline="0">
                <a:solidFill>
                  <a:schemeClr val="tx1">
                    <a:lumMod val="65000"/>
                    <a:lumOff val="35000"/>
                  </a:schemeClr>
                </a:solidFill>
                <a:uFillTx/>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zh-CN" altLang="en-US" sz="3600" dirty="0">
                <a:solidFill>
                  <a:schemeClr val="lt1"/>
                </a:solidFill>
                <a:latin typeface="Arial" panose="020B0604020202020204" pitchFamily="34" charset="0"/>
              </a:rPr>
              <a:t>总   结</a:t>
            </a:r>
            <a:endParaRPr lang="zh-CN" altLang="en-US" sz="3600" dirty="0">
              <a:solidFill>
                <a:schemeClr val="lt1"/>
              </a:solidFill>
              <a:latin typeface="Arial" panose="020B0604020202020204" pitchFamily="34" charset="0"/>
            </a:endParaRPr>
          </a:p>
        </p:txBody>
      </p:sp>
      <p:pic>
        <p:nvPicPr>
          <p:cNvPr id="17" name="图片 16" descr="logo"/>
          <p:cNvPicPr>
            <a:picLocks noChangeAspect="1"/>
          </p:cNvPicPr>
          <p:nvPr/>
        </p:nvPicPr>
        <p:blipFill>
          <a:blip r:embed="rId10"/>
          <a:stretch>
            <a:fillRect/>
          </a:stretch>
        </p:blipFill>
        <p:spPr>
          <a:xfrm>
            <a:off x="10331450" y="303530"/>
            <a:ext cx="1238250" cy="581025"/>
          </a:xfrm>
          <a:prstGeom prst="rect">
            <a:avLst/>
          </a:prstGeom>
        </p:spPr>
      </p:pic>
    </p:spTree>
    <p:custDataLst>
      <p:tags r:id="rId1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1"/>
          <p:cNvSpPr>
            <a:spLocks noGrp="1"/>
          </p:cNvSpPr>
          <p:nvPr>
            <p:custDataLst>
              <p:tags r:id="rId1"/>
            </p:custDataLst>
          </p:nvPr>
        </p:nvSpPr>
        <p:spPr>
          <a:xfrm>
            <a:off x="1358900" y="675640"/>
            <a:ext cx="5508625" cy="3285490"/>
          </a:xfrm>
          <a:prstGeom prst="rect">
            <a:avLst/>
          </a:prstGeom>
        </p:spPr>
        <p:txBody>
          <a:bodyPr vert="horz" lIns="90170" tIns="46990" rIns="90170" bIns="46990" rtlCol="0" anchor="ctr" anchorCtr="0">
            <a:normAutofit/>
          </a:bodyPr>
          <a:lstStyle>
            <a:lvl1pPr marL="0" marR="0" lvl="0" algn="l" defTabSz="914400" rtl="0" eaLnBrk="1" fontAlgn="auto" latinLnBrk="0" hangingPunct="1">
              <a:lnSpc>
                <a:spcPct val="100000"/>
              </a:lnSpc>
              <a:spcBef>
                <a:spcPct val="0"/>
              </a:spcBef>
              <a:buNone/>
              <a:defRPr kumimoji="0" lang="zh-CN" altLang="en-US" sz="2400" b="0" i="0" u="none" strike="noStrike" kern="1200" cap="none" spc="200" normalizeH="0" baseline="0" noProof="1" dirty="0">
                <a:solidFill>
                  <a:schemeClr val="tx1"/>
                </a:solidFill>
                <a:uFillTx/>
                <a:latin typeface="Arial" panose="020B0604020202020204" pitchFamily="34" charset="0"/>
                <a:ea typeface="汉仪旗黑-85S" panose="00020600040101010101" pitchFamily="18" charset="-122"/>
                <a:cs typeface="+mj-cs"/>
                <a:sym typeface="+mn-ea"/>
              </a:defRPr>
            </a:lvl1pPr>
          </a:lstStyle>
          <a:p>
            <a:r>
              <a:rPr lang="en-US" altLang="zh-CN">
                <a:solidFill>
                  <a:schemeClr val="lt1"/>
                </a:solidFill>
              </a:rPr>
              <a:t>1</a:t>
            </a:r>
            <a:r>
              <a:rPr>
                <a:solidFill>
                  <a:schemeClr val="lt1"/>
                </a:solidFill>
              </a:rPr>
              <a:t>、企业名称注册登记后进行使用是否不存在法律风险？即</a:t>
            </a:r>
            <a:r>
              <a:rPr>
                <a:solidFill>
                  <a:schemeClr val="lt1"/>
                </a:solidFill>
                <a:sym typeface="+mn-ea"/>
              </a:rPr>
              <a:t>二个均合法注册登记的企业名称是否均可在市场中经营，还是会有权利冲突？</a:t>
            </a:r>
            <a:endParaRPr b="1">
              <a:solidFill>
                <a:schemeClr val="lt1"/>
              </a:solidFill>
              <a:latin typeface="方正仿宋_GB2312" panose="02000000000000000000" charset="-122"/>
              <a:ea typeface="方正仿宋_GB2312" panose="02000000000000000000" charset="-122"/>
            </a:endParaRPr>
          </a:p>
        </p:txBody>
      </p:sp>
      <p:pic>
        <p:nvPicPr>
          <p:cNvPr id="4" name="图片 3" descr="logo"/>
          <p:cNvPicPr>
            <a:picLocks noChangeAspect="1"/>
          </p:cNvPicPr>
          <p:nvPr/>
        </p:nvPicPr>
        <p:blipFill>
          <a:blip r:embed="rId2"/>
          <a:stretch>
            <a:fillRect/>
          </a:stretch>
        </p:blipFill>
        <p:spPr>
          <a:xfrm>
            <a:off x="10380345" y="304165"/>
            <a:ext cx="1238250" cy="581025"/>
          </a:xfrm>
          <a:prstGeom prst="rect">
            <a:avLst/>
          </a:prstGeom>
        </p:spPr>
      </p:pic>
      <p:sp>
        <p:nvSpPr>
          <p:cNvPr id="2" name="标题 1"/>
          <p:cNvSpPr>
            <a:spLocks noGrp="1"/>
          </p:cNvSpPr>
          <p:nvPr>
            <p:custDataLst>
              <p:tags r:id="rId3"/>
            </p:custDataLst>
          </p:nvPr>
        </p:nvSpPr>
        <p:spPr>
          <a:xfrm>
            <a:off x="1358900" y="3811905"/>
            <a:ext cx="5406390" cy="1320165"/>
          </a:xfrm>
          <a:prstGeom prst="rect">
            <a:avLst/>
          </a:prstGeom>
        </p:spPr>
        <p:txBody>
          <a:bodyPr vert="horz" lIns="90170" tIns="46990" rIns="90170" bIns="46990" rtlCol="0" anchor="ctr" anchorCtr="0"/>
          <a:lstStyle>
            <a:lvl1pPr marL="0" marR="0" lvl="0" algn="l" defTabSz="914400" rtl="0" eaLnBrk="1" fontAlgn="auto" latinLnBrk="0" hangingPunct="1">
              <a:lnSpc>
                <a:spcPct val="100000"/>
              </a:lnSpc>
              <a:spcBef>
                <a:spcPct val="0"/>
              </a:spcBef>
              <a:buNone/>
              <a:defRPr kumimoji="0" lang="zh-CN" altLang="en-US" sz="2400" b="0" i="0" u="none" strike="noStrike" kern="1200" cap="none" spc="200" normalizeH="0" baseline="0" noProof="1" dirty="0">
                <a:solidFill>
                  <a:schemeClr val="tx1"/>
                </a:solidFill>
                <a:uFillTx/>
                <a:latin typeface="Arial" panose="020B0604020202020204" pitchFamily="34" charset="0"/>
                <a:ea typeface="汉仪旗黑-85S" panose="00020600040101010101" pitchFamily="18" charset="-122"/>
                <a:cs typeface="+mj-cs"/>
                <a:sym typeface="+mn-ea"/>
              </a:defRPr>
            </a:lvl1pPr>
          </a:lstStyle>
          <a:p>
            <a:pPr>
              <a:lnSpc>
                <a:spcPct val="150000"/>
              </a:lnSpc>
            </a:pPr>
            <a:r>
              <a:rPr lang="en-US" altLang="zh-CN">
                <a:solidFill>
                  <a:schemeClr val="lt1"/>
                </a:solidFill>
              </a:rPr>
              <a:t>2</a:t>
            </a:r>
            <a:r>
              <a:rPr>
                <a:solidFill>
                  <a:schemeClr val="lt1"/>
                </a:solidFill>
              </a:rPr>
              <a:t>、企业名称注册登记后是否可以想怎么用就怎么用？</a:t>
            </a:r>
            <a:endParaRPr b="1">
              <a:solidFill>
                <a:schemeClr val="lt1"/>
              </a:solidFill>
              <a:latin typeface="方正仿宋_GB2312" panose="02000000000000000000" charset="-122"/>
              <a:ea typeface="方正仿宋_GB2312" panose="02000000000000000000" charset="-122"/>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idx="13"/>
            <p:custDataLst>
              <p:tags r:id="rId1"/>
            </p:custDataLst>
          </p:nvPr>
        </p:nvSpPr>
        <p:spPr/>
        <p:txBody>
          <a:bodyPr lIns="90000" tIns="46800" rIns="90000">
            <a:normAutofit/>
          </a:bodyPr>
          <a:lstStyle/>
          <a:p>
            <a:pPr algn="ctr"/>
            <a:r>
              <a:rPr lang="zh-CN" altLang="en-US" dirty="0">
                <a:solidFill>
                  <a:schemeClr val="lt1"/>
                </a:solidFill>
              </a:rPr>
              <a:t>感谢倾听</a:t>
            </a:r>
            <a:endParaRPr lang="zh-CN" altLang="en-US" dirty="0">
              <a:solidFill>
                <a:schemeClr val="lt1"/>
              </a:solidFill>
            </a:endParaRPr>
          </a:p>
        </p:txBody>
      </p:sp>
      <p:sp>
        <p:nvSpPr>
          <p:cNvPr id="10" name="副标题 9"/>
          <p:cNvSpPr>
            <a:spLocks noGrp="1"/>
          </p:cNvSpPr>
          <p:nvPr>
            <p:custDataLst>
              <p:tags r:id="rId2"/>
            </p:custDataLst>
          </p:nvPr>
        </p:nvSpPr>
        <p:spPr>
          <a:xfrm>
            <a:off x="3851275" y="4115435"/>
            <a:ext cx="3973195" cy="902970"/>
          </a:xfrm>
          <a:prstGeom prst="rect">
            <a:avLst/>
          </a:prstGeom>
        </p:spPr>
        <p:txBody>
          <a:bodyPr vert="horz" wrap="square" lIns="90170" tIns="46990" rIns="90170" bIns="4699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1800" dirty="0">
                <a:solidFill>
                  <a:schemeClr val="lt1"/>
                </a:solidFill>
                <a:latin typeface="微软雅黑" panose="020B0503020204020204" charset="-122"/>
                <a:cs typeface="微软雅黑" panose="020B0503020204020204" charset="-122"/>
              </a:rPr>
              <a:t> </a:t>
            </a:r>
            <a:r>
              <a:rPr lang="zh-CN" altLang="en-US" sz="1800" b="1" dirty="0">
                <a:solidFill>
                  <a:schemeClr val="lt1"/>
                </a:solidFill>
                <a:latin typeface="微软雅黑" panose="020B0503020204020204" charset="-122"/>
                <a:cs typeface="微软雅黑" panose="020B0503020204020204" charset="-122"/>
              </a:rPr>
              <a:t>徐富明    </a:t>
            </a:r>
            <a:r>
              <a:rPr lang="en-US" altLang="zh-CN" sz="1800" dirty="0">
                <a:solidFill>
                  <a:schemeClr val="lt1"/>
                </a:solidFill>
                <a:latin typeface="微软雅黑" panose="020B0503020204020204" charset="-122"/>
                <a:cs typeface="微软雅黑" panose="020B0503020204020204" charset="-122"/>
              </a:rPr>
              <a:t>13968863366</a:t>
            </a:r>
            <a:endParaRPr lang="en-US" altLang="zh-CN" sz="1800" dirty="0">
              <a:solidFill>
                <a:schemeClr val="lt1"/>
              </a:solidFill>
              <a:latin typeface="微软雅黑" panose="020B0503020204020204" charset="-122"/>
              <a:cs typeface="微软雅黑" panose="020B0503020204020204" charset="-122"/>
            </a:endParaRPr>
          </a:p>
        </p:txBody>
      </p:sp>
      <p:pic>
        <p:nvPicPr>
          <p:cNvPr id="9" name="图片 8"/>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4368800" y="4577716"/>
            <a:ext cx="1432560" cy="1432560"/>
          </a:xfrm>
          <a:prstGeom prst="rect">
            <a:avLst/>
          </a:prstGeom>
        </p:spPr>
      </p:pic>
      <p:sp>
        <p:nvSpPr>
          <p:cNvPr id="16389" name="TextBox 6"/>
          <p:cNvSpPr txBox="1"/>
          <p:nvPr>
            <p:custDataLst>
              <p:tags r:id="rId5"/>
            </p:custDataLst>
          </p:nvPr>
        </p:nvSpPr>
        <p:spPr>
          <a:xfrm>
            <a:off x="5979160" y="6009640"/>
            <a:ext cx="1403350" cy="223838"/>
          </a:xfrm>
          <a:prstGeom prst="rect">
            <a:avLst/>
          </a:prstGeom>
          <a:noFill/>
          <a:ln w="9525">
            <a:noFill/>
          </a:ln>
        </p:spPr>
        <p:txBody>
          <a:bodyPr lIns="67895" tIns="33947" rIns="67895" bIns="33947">
            <a:spAutoFit/>
          </a:bodyPr>
          <a:p>
            <a:pPr marR="0" algn="ctr" defTabSz="914400" eaLnBrk="1" hangingPunct="1">
              <a:buClrTx/>
              <a:buSzTx/>
              <a:buFont typeface="Arial" panose="020B0604020202020204" pitchFamily="34" charset="0"/>
              <a:buNone/>
              <a:defRPr/>
            </a:pPr>
            <a:r>
              <a:rPr kumimoji="0" lang="zh-CN" altLang="en-US" sz="1020" kern="1200" cap="none" spc="0" normalizeH="0" baseline="0" noProof="1">
                <a:solidFill>
                  <a:schemeClr val="lt1"/>
                </a:solidFill>
                <a:latin typeface="方正兰亭中黑_GBK" pitchFamily="2" charset="-122"/>
                <a:ea typeface="方正兰亭中黑_GBK" pitchFamily="2" charset="-122"/>
                <a:cs typeface="+mn-cs"/>
              </a:rPr>
              <a:t>兰迪微信公众号</a:t>
            </a:r>
            <a:endParaRPr kumimoji="0" lang="zh-CN" altLang="en-US" sz="1020" kern="1200" cap="none" spc="0" normalizeH="0" baseline="0" noProof="1">
              <a:solidFill>
                <a:schemeClr val="lt1"/>
              </a:solidFill>
              <a:latin typeface="方正兰亭中黑_GBK" pitchFamily="2" charset="-122"/>
              <a:ea typeface="方正兰亭中黑_GBK" pitchFamily="2" charset="-122"/>
              <a:cs typeface="+mn-cs"/>
            </a:endParaRPr>
          </a:p>
        </p:txBody>
      </p:sp>
      <p:pic>
        <p:nvPicPr>
          <p:cNvPr id="38916" name="图片 2"/>
          <p:cNvPicPr>
            <a:picLocks noChangeAspect="1"/>
          </p:cNvPicPr>
          <p:nvPr>
            <p:custDataLst>
              <p:tags r:id="rId6"/>
            </p:custDataLst>
          </p:nvPr>
        </p:nvPicPr>
        <p:blipFill>
          <a:blip r:embed="rId7"/>
          <a:stretch>
            <a:fillRect/>
          </a:stretch>
        </p:blipFill>
        <p:spPr>
          <a:xfrm>
            <a:off x="6044565" y="4577715"/>
            <a:ext cx="1433195" cy="1431925"/>
          </a:xfrm>
          <a:prstGeom prst="rect">
            <a:avLst/>
          </a:prstGeom>
          <a:noFill/>
          <a:ln w="9525">
            <a:noFill/>
          </a:ln>
        </p:spPr>
      </p:pic>
      <p:sp>
        <p:nvSpPr>
          <p:cNvPr id="3" name="TextBox 6"/>
          <p:cNvSpPr txBox="1"/>
          <p:nvPr>
            <p:custDataLst>
              <p:tags r:id="rId8"/>
            </p:custDataLst>
          </p:nvPr>
        </p:nvSpPr>
        <p:spPr>
          <a:xfrm>
            <a:off x="4398010" y="6010275"/>
            <a:ext cx="1403350" cy="223520"/>
          </a:xfrm>
          <a:prstGeom prst="rect">
            <a:avLst/>
          </a:prstGeom>
          <a:noFill/>
          <a:ln w="9525">
            <a:noFill/>
          </a:ln>
        </p:spPr>
        <p:txBody>
          <a:bodyPr lIns="67895" tIns="33947" rIns="67895" bIns="33947">
            <a:spAutoFit/>
          </a:bodyPr>
          <a:p>
            <a:pPr marR="0" algn="ctr" defTabSz="914400" eaLnBrk="1" hangingPunct="1">
              <a:buClrTx/>
              <a:buSzTx/>
              <a:buFont typeface="Arial" panose="020B0604020202020204" pitchFamily="34" charset="0"/>
              <a:buNone/>
              <a:defRPr/>
            </a:pPr>
            <a:r>
              <a:rPr kumimoji="0" lang="zh-CN" altLang="en-US" sz="1020" kern="1200" cap="none" spc="0" normalizeH="0" baseline="0" noProof="1">
                <a:solidFill>
                  <a:schemeClr val="lt1"/>
                </a:solidFill>
                <a:latin typeface="方正兰亭中黑_GBK" pitchFamily="2" charset="-122"/>
                <a:ea typeface="方正兰亭中黑_GBK" pitchFamily="2" charset="-122"/>
                <a:cs typeface="+mn-cs"/>
              </a:rPr>
              <a:t>个人微信</a:t>
            </a:r>
            <a:endParaRPr kumimoji="0" lang="zh-CN" altLang="en-US" sz="1020" kern="1200" cap="none" spc="0" normalizeH="0" baseline="0" noProof="1">
              <a:solidFill>
                <a:schemeClr val="lt1"/>
              </a:solidFill>
              <a:latin typeface="方正兰亭中黑_GBK" pitchFamily="2" charset="-122"/>
              <a:ea typeface="方正兰亭中黑_GBK" pitchFamily="2" charset="-122"/>
              <a:cs typeface="+mn-cs"/>
            </a:endParaRPr>
          </a:p>
        </p:txBody>
      </p:sp>
    </p:spTree>
    <p:custDataLst>
      <p:tags r:id="rId9"/>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文本框 5"/>
          <p:cNvSpPr txBox="1"/>
          <p:nvPr>
            <p:custDataLst>
              <p:tags r:id="rId1"/>
            </p:custDataLst>
          </p:nvPr>
        </p:nvSpPr>
        <p:spPr>
          <a:xfrm>
            <a:off x="1012190" y="1555312"/>
            <a:ext cx="608965" cy="583565"/>
          </a:xfrm>
          <a:prstGeom prst="rect">
            <a:avLst/>
          </a:prstGeom>
          <a:noFill/>
        </p:spPr>
        <p:txBody>
          <a:bodyPr wrap="square" rtlCol="0">
            <a:normAutofit/>
            <a:scene3d>
              <a:camera prst="orthographicFront"/>
              <a:lightRig rig="threePt" dir="t"/>
            </a:scene3d>
            <a:sp3d contourW="12700"/>
          </a:bodyPr>
          <a:lstStyle/>
          <a:p>
            <a:pPr algn="ctr"/>
            <a:r>
              <a:rPr lang="en-US" altLang="zh-CN" sz="3200" b="1" dirty="0">
                <a:solidFill>
                  <a:schemeClr val="accent1"/>
                </a:solidFill>
                <a:latin typeface="Arial" panose="020B0604020202020204" pitchFamily="34" charset="0"/>
                <a:ea typeface="微软雅黑" panose="020B0503020204020204" charset="-122"/>
                <a:sym typeface="Arial" panose="020B0604020202020204" pitchFamily="34" charset="0"/>
              </a:rPr>
              <a:t>1.</a:t>
            </a:r>
            <a:endParaRPr lang="en-US" altLang="zh-CN" sz="3200" b="1"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sp>
        <p:nvSpPr>
          <p:cNvPr id="31" name="文本框 30"/>
          <p:cNvSpPr txBox="1"/>
          <p:nvPr>
            <p:custDataLst>
              <p:tags r:id="rId2"/>
            </p:custDataLst>
          </p:nvPr>
        </p:nvSpPr>
        <p:spPr bwMode="auto">
          <a:xfrm>
            <a:off x="1672590" y="1471930"/>
            <a:ext cx="42418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0" anchor="ctr" anchorCtr="0">
            <a:normAutofit/>
          </a:bodyPr>
          <a:lstStyle/>
          <a:p>
            <a:pPr fontAlgn="auto">
              <a:spcBef>
                <a:spcPct val="0"/>
              </a:spcBef>
            </a:pPr>
            <a:r>
              <a:rPr lang="zh-CN" altLang="en-US" sz="2400" b="1" dirty="0">
                <a:solidFill>
                  <a:schemeClr val="lt1"/>
                </a:solidFill>
                <a:sym typeface="+mn-ea"/>
              </a:rPr>
              <a:t>企业名称权利冲突的成因</a:t>
            </a:r>
            <a:endParaRPr lang="zh-CN" altLang="en-US" sz="2400" b="1" spc="200" dirty="0">
              <a:solidFill>
                <a:schemeClr val="lt1"/>
              </a:solidFill>
              <a:uFillTx/>
              <a:latin typeface="Arial" panose="020B0604020202020204" pitchFamily="34" charset="0"/>
              <a:ea typeface="微软雅黑" panose="020B0503020204020204" charset="-122"/>
              <a:sym typeface="+mn-ea"/>
            </a:endParaRPr>
          </a:p>
        </p:txBody>
      </p:sp>
      <p:sp>
        <p:nvSpPr>
          <p:cNvPr id="27" name="文本框 5"/>
          <p:cNvSpPr txBox="1"/>
          <p:nvPr>
            <p:custDataLst>
              <p:tags r:id="rId3"/>
            </p:custDataLst>
          </p:nvPr>
        </p:nvSpPr>
        <p:spPr>
          <a:xfrm>
            <a:off x="1012190" y="2782575"/>
            <a:ext cx="608965" cy="583565"/>
          </a:xfrm>
          <a:prstGeom prst="rect">
            <a:avLst/>
          </a:prstGeom>
          <a:noFill/>
        </p:spPr>
        <p:txBody>
          <a:bodyPr wrap="square" rtlCol="0">
            <a:normAutofit/>
            <a:scene3d>
              <a:camera prst="orthographicFront"/>
              <a:lightRig rig="threePt" dir="t"/>
            </a:scene3d>
            <a:sp3d contourW="12700"/>
          </a:bodyPr>
          <a:lstStyle/>
          <a:p>
            <a:pPr algn="ctr"/>
            <a:r>
              <a:rPr lang="en-US" altLang="zh-CN" sz="3200" b="1" dirty="0">
                <a:solidFill>
                  <a:schemeClr val="accent2"/>
                </a:solidFill>
                <a:latin typeface="Arial" panose="020B0604020202020204" pitchFamily="34" charset="0"/>
                <a:ea typeface="微软雅黑" panose="020B0503020204020204" charset="-122"/>
                <a:sym typeface="Arial" panose="020B0604020202020204" pitchFamily="34" charset="0"/>
              </a:rPr>
              <a:t>2.</a:t>
            </a:r>
            <a:endParaRPr lang="en-US" altLang="zh-CN" sz="3200" b="1" dirty="0">
              <a:solidFill>
                <a:schemeClr val="accent2"/>
              </a:solidFill>
              <a:latin typeface="Arial" panose="020B0604020202020204" pitchFamily="34" charset="0"/>
              <a:ea typeface="微软雅黑" panose="020B0503020204020204" charset="-122"/>
              <a:sym typeface="Arial" panose="020B0604020202020204" pitchFamily="34" charset="0"/>
            </a:endParaRPr>
          </a:p>
        </p:txBody>
      </p:sp>
      <p:sp>
        <p:nvSpPr>
          <p:cNvPr id="33" name="文本框 32"/>
          <p:cNvSpPr txBox="1"/>
          <p:nvPr>
            <p:custDataLst>
              <p:tags r:id="rId4"/>
            </p:custDataLst>
          </p:nvPr>
        </p:nvSpPr>
        <p:spPr bwMode="auto">
          <a:xfrm>
            <a:off x="1672590" y="2639065"/>
            <a:ext cx="3125470" cy="870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0" anchor="ctr" anchorCtr="0">
            <a:normAutofit/>
          </a:bodyPr>
          <a:lstStyle/>
          <a:p>
            <a:pPr fontAlgn="auto">
              <a:spcBef>
                <a:spcPct val="0"/>
              </a:spcBef>
            </a:pPr>
            <a:r>
              <a:rPr lang="zh-CN" altLang="en-US" sz="2400" b="1" dirty="0">
                <a:solidFill>
                  <a:schemeClr val="lt1"/>
                </a:solidFill>
                <a:sym typeface="+mn-ea"/>
              </a:rPr>
              <a:t>企业名称冲突的类型</a:t>
            </a:r>
            <a:endParaRPr lang="zh-CN" altLang="en-US" sz="2400" b="1" spc="200" dirty="0">
              <a:solidFill>
                <a:schemeClr val="lt1"/>
              </a:solidFill>
              <a:uFillTx/>
              <a:latin typeface="Arial" panose="020B0604020202020204" pitchFamily="34" charset="0"/>
              <a:ea typeface="微软雅黑" panose="020B0503020204020204" charset="-122"/>
              <a:sym typeface="+mn-ea"/>
            </a:endParaRPr>
          </a:p>
        </p:txBody>
      </p:sp>
      <p:sp>
        <p:nvSpPr>
          <p:cNvPr id="28" name="文本框 5"/>
          <p:cNvSpPr txBox="1"/>
          <p:nvPr>
            <p:custDataLst>
              <p:tags r:id="rId5"/>
            </p:custDataLst>
          </p:nvPr>
        </p:nvSpPr>
        <p:spPr>
          <a:xfrm>
            <a:off x="1012190" y="4037964"/>
            <a:ext cx="608965" cy="583565"/>
          </a:xfrm>
          <a:prstGeom prst="rect">
            <a:avLst/>
          </a:prstGeom>
          <a:noFill/>
        </p:spPr>
        <p:txBody>
          <a:bodyPr wrap="square" rtlCol="0">
            <a:normAutofit/>
            <a:scene3d>
              <a:camera prst="orthographicFront"/>
              <a:lightRig rig="threePt" dir="t"/>
            </a:scene3d>
            <a:sp3d contourW="12700"/>
          </a:bodyPr>
          <a:lstStyle/>
          <a:p>
            <a:pPr algn="ctr"/>
            <a:r>
              <a:rPr lang="en-US" altLang="zh-CN" sz="3200" b="1" dirty="0">
                <a:solidFill>
                  <a:schemeClr val="accent1"/>
                </a:solidFill>
                <a:latin typeface="Arial" panose="020B0604020202020204" pitchFamily="34" charset="0"/>
                <a:ea typeface="微软雅黑" panose="020B0503020204020204" charset="-122"/>
                <a:sym typeface="Arial" panose="020B0604020202020204" pitchFamily="34" charset="0"/>
              </a:rPr>
              <a:t>3.</a:t>
            </a:r>
            <a:endParaRPr lang="en-US" altLang="zh-CN" sz="3200" b="1"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sp>
        <p:nvSpPr>
          <p:cNvPr id="34" name="文本框 33"/>
          <p:cNvSpPr txBox="1"/>
          <p:nvPr>
            <p:custDataLst>
              <p:tags r:id="rId6"/>
            </p:custDataLst>
          </p:nvPr>
        </p:nvSpPr>
        <p:spPr bwMode="auto">
          <a:xfrm>
            <a:off x="1672590" y="3894455"/>
            <a:ext cx="5031105" cy="737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0" anchor="ctr" anchorCtr="0">
            <a:normAutofit/>
          </a:bodyPr>
          <a:lstStyle/>
          <a:p>
            <a:pPr fontAlgn="auto">
              <a:spcBef>
                <a:spcPct val="0"/>
              </a:spcBef>
            </a:pPr>
            <a:r>
              <a:rPr lang="zh-CN" altLang="en-US" sz="2400" b="1" dirty="0">
                <a:solidFill>
                  <a:schemeClr val="lt1"/>
                </a:solidFill>
                <a:sym typeface="+mn-ea"/>
              </a:rPr>
              <a:t>企业名称权利冲突解决的法律规定</a:t>
            </a:r>
            <a:endParaRPr lang="zh-CN" altLang="en-US" sz="2400" b="1" spc="200" dirty="0">
              <a:solidFill>
                <a:schemeClr val="lt1"/>
              </a:solidFill>
              <a:uFillTx/>
              <a:latin typeface="Arial" panose="020B0604020202020204" pitchFamily="34" charset="0"/>
              <a:ea typeface="微软雅黑" panose="020B0503020204020204" charset="-122"/>
              <a:sym typeface="+mn-ea"/>
            </a:endParaRPr>
          </a:p>
        </p:txBody>
      </p:sp>
      <p:sp>
        <p:nvSpPr>
          <p:cNvPr id="29" name="文本框 5"/>
          <p:cNvSpPr txBox="1"/>
          <p:nvPr>
            <p:custDataLst>
              <p:tags r:id="rId7"/>
            </p:custDataLst>
          </p:nvPr>
        </p:nvSpPr>
        <p:spPr>
          <a:xfrm>
            <a:off x="1012190" y="5293360"/>
            <a:ext cx="608965" cy="583565"/>
          </a:xfrm>
          <a:prstGeom prst="rect">
            <a:avLst/>
          </a:prstGeom>
          <a:noFill/>
        </p:spPr>
        <p:txBody>
          <a:bodyPr wrap="square" rtlCol="0">
            <a:normAutofit/>
            <a:scene3d>
              <a:camera prst="orthographicFront"/>
              <a:lightRig rig="threePt" dir="t"/>
            </a:scene3d>
            <a:sp3d contourW="12700"/>
          </a:bodyPr>
          <a:lstStyle/>
          <a:p>
            <a:pPr algn="ctr"/>
            <a:r>
              <a:rPr lang="en-US" altLang="zh-CN" sz="3200" b="1" dirty="0">
                <a:solidFill>
                  <a:schemeClr val="accent2"/>
                </a:solidFill>
                <a:latin typeface="Arial" panose="020B0604020202020204" pitchFamily="34" charset="0"/>
                <a:ea typeface="微软雅黑" panose="020B0503020204020204" charset="-122"/>
                <a:sym typeface="Arial" panose="020B0604020202020204" pitchFamily="34" charset="0"/>
              </a:rPr>
              <a:t>4.</a:t>
            </a:r>
            <a:endParaRPr lang="en-US" altLang="zh-CN" sz="3200" b="1" dirty="0">
              <a:solidFill>
                <a:schemeClr val="accent2"/>
              </a:solidFill>
              <a:latin typeface="Arial" panose="020B0604020202020204" pitchFamily="34" charset="0"/>
              <a:ea typeface="微软雅黑" panose="020B0503020204020204" charset="-122"/>
              <a:sym typeface="Arial" panose="020B0604020202020204" pitchFamily="34" charset="0"/>
            </a:endParaRPr>
          </a:p>
        </p:txBody>
      </p:sp>
      <p:sp>
        <p:nvSpPr>
          <p:cNvPr id="36" name="文本框 35"/>
          <p:cNvSpPr txBox="1"/>
          <p:nvPr>
            <p:custDataLst>
              <p:tags r:id="rId8"/>
            </p:custDataLst>
          </p:nvPr>
        </p:nvSpPr>
        <p:spPr bwMode="auto">
          <a:xfrm>
            <a:off x="1672590" y="5149850"/>
            <a:ext cx="5031105" cy="846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0" anchor="ctr" anchorCtr="0">
            <a:normAutofit/>
          </a:bodyPr>
          <a:lstStyle/>
          <a:p>
            <a:pPr fontAlgn="auto">
              <a:spcBef>
                <a:spcPct val="0"/>
              </a:spcBef>
            </a:pPr>
            <a:r>
              <a:rPr lang="zh-CN" altLang="en-US" sz="2400" b="1" dirty="0">
                <a:solidFill>
                  <a:schemeClr val="lt1"/>
                </a:solidFill>
                <a:sym typeface="+mn-ea"/>
              </a:rPr>
              <a:t>企业名称权利冲突解决的思路</a:t>
            </a:r>
            <a:endParaRPr lang="zh-CN" altLang="en-US" sz="2400" b="1" spc="200" dirty="0">
              <a:solidFill>
                <a:schemeClr val="lt1"/>
              </a:solidFill>
              <a:uFillTx/>
              <a:latin typeface="Arial" panose="020B0604020202020204" pitchFamily="34" charset="0"/>
              <a:ea typeface="微软雅黑" panose="020B0503020204020204" charset="-122"/>
              <a:sym typeface="+mn-ea"/>
            </a:endParaRPr>
          </a:p>
        </p:txBody>
      </p:sp>
      <p:sp>
        <p:nvSpPr>
          <p:cNvPr id="11" name="文本框 10"/>
          <p:cNvSpPr txBox="1"/>
          <p:nvPr>
            <p:custDataLst>
              <p:tags r:id="rId9"/>
            </p:custDataLst>
          </p:nvPr>
        </p:nvSpPr>
        <p:spPr>
          <a:xfrm>
            <a:off x="2468602" y="598488"/>
            <a:ext cx="1733550" cy="706755"/>
          </a:xfrm>
          <a:prstGeom prst="rect">
            <a:avLst/>
          </a:prstGeom>
          <a:noFill/>
        </p:spPr>
        <p:txBody>
          <a:bodyPr wrap="square" lIns="90000" rtlCol="0">
            <a:normAutofit lnSpcReduction="10000"/>
          </a:bodyPr>
          <a:lstStyle>
            <a:defPPr>
              <a:defRPr lang="zh-CN"/>
            </a:defPPr>
            <a:lvl1pPr>
              <a:defRPr sz="4000" b="1" spc="60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b="0" dirty="0">
                <a:solidFill>
                  <a:schemeClr val="lt1"/>
                </a:solidFill>
                <a:ea typeface="汉仪旗黑-85S" panose="00020600040101010101" pitchFamily="18" charset="-122"/>
                <a:sym typeface="Arial" panose="020B0604020202020204" pitchFamily="34" charset="0"/>
              </a:rPr>
              <a:t>目录</a:t>
            </a:r>
            <a:endParaRPr lang="zh-CN" altLang="en-US" b="0" dirty="0">
              <a:solidFill>
                <a:schemeClr val="lt1"/>
              </a:solidFill>
              <a:ea typeface="汉仪旗黑-85S" panose="00020600040101010101" pitchFamily="18" charset="-122"/>
              <a:sym typeface="Arial" panose="020B0604020202020204" pitchFamily="34" charset="0"/>
            </a:endParaRPr>
          </a:p>
        </p:txBody>
      </p:sp>
      <p:pic>
        <p:nvPicPr>
          <p:cNvPr id="4" name="图片 3" descr="logo"/>
          <p:cNvPicPr>
            <a:picLocks noChangeAspect="1"/>
          </p:cNvPicPr>
          <p:nvPr/>
        </p:nvPicPr>
        <p:blipFill>
          <a:blip r:embed="rId10"/>
          <a:stretch>
            <a:fillRect/>
          </a:stretch>
        </p:blipFill>
        <p:spPr>
          <a:xfrm>
            <a:off x="10331450" y="303530"/>
            <a:ext cx="1238250" cy="581025"/>
          </a:xfrm>
          <a:prstGeom prst="rect">
            <a:avLst/>
          </a:prstGeom>
        </p:spPr>
      </p:pic>
    </p:spTree>
    <p:custDataLst>
      <p:tags r:id="rId1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文本占位符 1"/>
          <p:cNvSpPr>
            <a:spLocks noGrp="1"/>
          </p:cNvSpPr>
          <p:nvPr>
            <p:ph type="body" sz="quarter" idx="13"/>
            <p:custDataLst>
              <p:tags r:id="rId1"/>
            </p:custDataLst>
          </p:nvPr>
        </p:nvSpPr>
        <p:spPr/>
        <p:txBody>
          <a:bodyPr>
            <a:normAutofit fontScale="82500"/>
          </a:bodyPr>
          <a:lstStyle/>
          <a:p>
            <a:r>
              <a:rPr lang="zh-CN" altLang="en-US" dirty="0">
                <a:solidFill>
                  <a:schemeClr val="lt1"/>
                </a:solidFill>
              </a:rPr>
              <a:t>企业名称权利冲突的成因</a:t>
            </a:r>
            <a:endParaRPr lang="zh-CN" altLang="en-US" dirty="0">
              <a:solidFill>
                <a:schemeClr val="lt1"/>
              </a:solidFill>
            </a:endParaRPr>
          </a:p>
        </p:txBody>
      </p:sp>
      <p:sp>
        <p:nvSpPr>
          <p:cNvPr id="3" name="文本占位符 2"/>
          <p:cNvSpPr>
            <a:spLocks noGrp="1"/>
          </p:cNvSpPr>
          <p:nvPr>
            <p:ph type="body" sz="quarter" idx="14"/>
            <p:custDataLst>
              <p:tags r:id="rId2"/>
            </p:custDataLst>
          </p:nvPr>
        </p:nvSpPr>
        <p:spPr/>
        <p:txBody>
          <a:bodyPr>
            <a:normAutofit fontScale="97500" lnSpcReduction="20000"/>
          </a:bodyPr>
          <a:lstStyle/>
          <a:p>
            <a:r>
              <a:rPr lang="en-US" altLang="zh-CN">
                <a:solidFill>
                  <a:schemeClr val="lt1"/>
                </a:solidFill>
              </a:rPr>
              <a:t>PART 01</a:t>
            </a:r>
            <a:endParaRPr lang="en-US" altLang="zh-CN">
              <a:solidFill>
                <a:schemeClr val="lt1"/>
              </a:solidFill>
            </a:endParaRPr>
          </a:p>
        </p:txBody>
      </p:sp>
      <p:pic>
        <p:nvPicPr>
          <p:cNvPr id="4" name="图片 3" descr="logo"/>
          <p:cNvPicPr>
            <a:picLocks noChangeAspect="1"/>
          </p:cNvPicPr>
          <p:nvPr/>
        </p:nvPicPr>
        <p:blipFill>
          <a:blip r:embed="rId3"/>
          <a:stretch>
            <a:fillRect/>
          </a:stretch>
        </p:blipFill>
        <p:spPr>
          <a:xfrm>
            <a:off x="10331450" y="303530"/>
            <a:ext cx="1238250" cy="581025"/>
          </a:xfrm>
          <a:prstGeom prst="rect">
            <a:avLst/>
          </a:prstGeom>
        </p:spPr>
      </p:pic>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98425" y="303809"/>
            <a:ext cx="11607851" cy="6250382"/>
          </a:xfrm>
          <a:prstGeom prst="rect">
            <a:avLst/>
          </a:prstGeom>
          <a:solidFill>
            <a:schemeClr val="dk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150000"/>
              </a:lnSpc>
              <a:spcBef>
                <a:spcPts val="1000"/>
              </a:spcBef>
            </a:pPr>
            <a:endParaRPr lang="zh-CN" altLang="en-US">
              <a:solidFill>
                <a:schemeClr val="lt1"/>
              </a:solidFill>
            </a:endParaRPr>
          </a:p>
        </p:txBody>
      </p:sp>
      <p:pic>
        <p:nvPicPr>
          <p:cNvPr id="11" name="图片 10"/>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12" name="图片 11"/>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716045"/>
          </a:xfrm>
          <a:prstGeom prst="rect">
            <a:avLst/>
          </a:prstGeom>
        </p:spPr>
      </p:pic>
      <p:sp>
        <p:nvSpPr>
          <p:cNvPr id="2" name="文本框 1"/>
          <p:cNvSpPr txBox="1"/>
          <p:nvPr>
            <p:custDataLst>
              <p:tags r:id="rId8"/>
            </p:custDataLst>
          </p:nvPr>
        </p:nvSpPr>
        <p:spPr>
          <a:xfrm>
            <a:off x="1052265" y="1941830"/>
            <a:ext cx="4604385" cy="3882954"/>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spcBef>
                <a:spcPts val="1000"/>
              </a:spcBef>
            </a:pPr>
            <a:endParaRPr lang="zh-CN" altLang="en-US" b="1" dirty="0">
              <a:solidFill>
                <a:schemeClr val="lt1"/>
              </a:solidFill>
              <a:sym typeface="+mn-ea"/>
            </a:endParaRPr>
          </a:p>
          <a:p>
            <a:pPr fontAlgn="auto">
              <a:lnSpc>
                <a:spcPct val="150000"/>
              </a:lnSpc>
              <a:spcBef>
                <a:spcPts val="1000"/>
              </a:spcBef>
            </a:pPr>
            <a:endParaRPr lang="zh-CN" altLang="en-US" b="1" dirty="0">
              <a:solidFill>
                <a:schemeClr val="lt1"/>
              </a:solidFill>
              <a:sym typeface="+mn-ea"/>
            </a:endParaRPr>
          </a:p>
          <a:p>
            <a:pPr algn="l"/>
            <a:r>
              <a:rPr lang="zh-CN" altLang="en-US" b="1" dirty="0">
                <a:solidFill>
                  <a:schemeClr val="lt1"/>
                </a:solidFill>
                <a:latin typeface="微软雅黑" panose="020B0503020204020204" charset="-122"/>
                <a:ea typeface="微软雅黑" panose="020B0503020204020204" charset="-122"/>
                <a:cs typeface="微软雅黑" panose="020B0503020204020204" charset="-122"/>
                <a:sym typeface="+mn-ea"/>
              </a:rPr>
              <a:t>企业名称登记管理规定（2012修订）</a:t>
            </a:r>
            <a:endParaRPr lang="zh-CN" altLang="en-US" b="1" dirty="0">
              <a:solidFill>
                <a:schemeClr val="lt1"/>
              </a:solidFill>
              <a:latin typeface="微软雅黑" panose="020B0503020204020204" charset="-122"/>
              <a:ea typeface="微软雅黑" panose="020B0503020204020204" charset="-122"/>
              <a:cs typeface="微软雅黑" panose="020B0503020204020204" charset="-122"/>
              <a:sym typeface="+mn-ea"/>
            </a:endParaRPr>
          </a:p>
          <a:p>
            <a:pPr algn="l"/>
            <a:r>
              <a:rPr lang="zh-CN" altLang="en-US" b="1" dirty="0">
                <a:solidFill>
                  <a:schemeClr val="lt1"/>
                </a:solidFill>
                <a:latin typeface="微软雅黑" panose="020B0503020204020204" charset="-122"/>
                <a:ea typeface="微软雅黑" panose="020B0503020204020204" charset="-122"/>
                <a:cs typeface="微软雅黑" panose="020B0503020204020204" charset="-122"/>
                <a:sym typeface="+mn-ea"/>
              </a:rPr>
              <a:t>第六条</a:t>
            </a:r>
            <a:endParaRPr lang="zh-CN" altLang="en-US" b="1" dirty="0">
              <a:solidFill>
                <a:schemeClr val="lt1"/>
              </a:solidFill>
              <a:latin typeface="微软雅黑" panose="020B0503020204020204" charset="-122"/>
              <a:ea typeface="微软雅黑" panose="020B0503020204020204" charset="-122"/>
              <a:cs typeface="微软雅黑" panose="020B0503020204020204" charset="-122"/>
              <a:sym typeface="+mn-ea"/>
            </a:endParaRPr>
          </a:p>
          <a:p>
            <a:pPr fontAlgn="auto">
              <a:lnSpc>
                <a:spcPct val="150000"/>
              </a:lnSpc>
              <a:spcBef>
                <a:spcPts val="1000"/>
              </a:spcBef>
            </a:pPr>
            <a:r>
              <a:rPr lang="zh-CN" altLang="en-US" dirty="0">
                <a:solidFill>
                  <a:schemeClr val="lt1"/>
                </a:solidFill>
                <a:latin typeface="微软雅黑" panose="020B0503020204020204" charset="-122"/>
                <a:ea typeface="微软雅黑" panose="020B0503020204020204" charset="-122"/>
                <a:cs typeface="微软雅黑" panose="020B0503020204020204" charset="-122"/>
                <a:sym typeface="+mn-ea"/>
              </a:rPr>
              <a:t>企业只准使用一个名称,在登记主管机关辖区内不得与已登记注册的同行业企业名称相同或者近似。</a:t>
            </a:r>
            <a:endParaRPr lang="zh-CN" altLang="en-US" dirty="0">
              <a:solidFill>
                <a:schemeClr val="lt1"/>
              </a:solidFill>
              <a:latin typeface="微软雅黑" panose="020B0503020204020204" charset="-122"/>
              <a:ea typeface="微软雅黑" panose="020B0503020204020204" charset="-122"/>
              <a:cs typeface="微软雅黑" panose="020B0503020204020204" charset="-122"/>
            </a:endParaRPr>
          </a:p>
          <a:p>
            <a:pPr fontAlgn="auto">
              <a:lnSpc>
                <a:spcPct val="150000"/>
              </a:lnSpc>
              <a:spcBef>
                <a:spcPts val="1000"/>
              </a:spcBef>
            </a:pPr>
            <a:endParaRPr lang="zh-CN" altLang="en-US" dirty="0">
              <a:solidFill>
                <a:schemeClr val="lt1"/>
              </a:solidFill>
              <a:sym typeface="+mn-ea"/>
            </a:endParaRPr>
          </a:p>
        </p:txBody>
      </p:sp>
      <p:sp>
        <p:nvSpPr>
          <p:cNvPr id="4" name="椭圆 3"/>
          <p:cNvSpPr/>
          <p:nvPr>
            <p:custDataLst>
              <p:tags r:id="rId9"/>
            </p:custDataLst>
          </p:nvPr>
        </p:nvSpPr>
        <p:spPr>
          <a:xfrm>
            <a:off x="609035" y="2043430"/>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dk1"/>
                </a:solidFill>
                <a:latin typeface="Arial" panose="020B0604020202020204" pitchFamily="34" charset="0"/>
                <a:ea typeface="微软雅黑" panose="020B0503020204020204" charset="-122"/>
                <a:cs typeface="Arial" panose="020B0604020202020204" pitchFamily="34" charset="0"/>
              </a:rPr>
              <a:t>1</a:t>
            </a:r>
            <a:endParaRPr lang="en-US" altLang="zh-CN" b="1" dirty="0">
              <a:solidFill>
                <a:schemeClr val="dk1"/>
              </a:solidFill>
              <a:latin typeface="Arial" panose="020B0604020202020204" pitchFamily="34" charset="0"/>
              <a:ea typeface="微软雅黑" panose="020B0503020204020204" charset="-122"/>
              <a:cs typeface="Arial" panose="020B0604020202020204" pitchFamily="34" charset="0"/>
            </a:endParaRPr>
          </a:p>
        </p:txBody>
      </p:sp>
      <p:cxnSp>
        <p:nvCxnSpPr>
          <p:cNvPr id="5" name="直接连接符 4"/>
          <p:cNvCxnSpPr/>
          <p:nvPr>
            <p:custDataLst>
              <p:tags r:id="rId10"/>
            </p:custDataLst>
          </p:nvPr>
        </p:nvCxnSpPr>
        <p:spPr>
          <a:xfrm>
            <a:off x="6102350" y="2039620"/>
            <a:ext cx="0" cy="4084955"/>
          </a:xfrm>
          <a:prstGeom prst="line">
            <a:avLst/>
          </a:prstGeom>
          <a:ln>
            <a:solidFill>
              <a:schemeClr val="lt1"/>
            </a:solidFill>
            <a:prstDash val="dash"/>
          </a:ln>
        </p:spPr>
        <p:style>
          <a:lnRef idx="1">
            <a:schemeClr val="accent1"/>
          </a:lnRef>
          <a:fillRef idx="0">
            <a:schemeClr val="accent1"/>
          </a:fillRef>
          <a:effectRef idx="0">
            <a:schemeClr val="accent1"/>
          </a:effectRef>
          <a:fontRef idx="minor">
            <a:schemeClr val="tx1"/>
          </a:fontRef>
        </p:style>
      </p:cxnSp>
      <p:sp>
        <p:nvSpPr>
          <p:cNvPr id="7" name="文本框 6"/>
          <p:cNvSpPr txBox="1"/>
          <p:nvPr>
            <p:custDataLst>
              <p:tags r:id="rId11"/>
            </p:custDataLst>
          </p:nvPr>
        </p:nvSpPr>
        <p:spPr>
          <a:xfrm>
            <a:off x="6777990" y="2918460"/>
            <a:ext cx="4801235" cy="859155"/>
          </a:xfrm>
          <a:prstGeom prst="rect">
            <a:avLst/>
          </a:prstGeom>
          <a:noFill/>
        </p:spPr>
        <p:txBody>
          <a:bodyPr wrap="square" rtlCol="0"/>
          <a:lstStyle/>
          <a:p>
            <a:pPr fontAlgn="auto">
              <a:lnSpc>
                <a:spcPct val="70000"/>
              </a:lnSpc>
              <a:spcBef>
                <a:spcPts val="1000"/>
              </a:spcBef>
            </a:pPr>
            <a:r>
              <a:rPr b="1" dirty="0">
                <a:solidFill>
                  <a:schemeClr val="lt1"/>
                </a:solidFill>
                <a:latin typeface="微软雅黑" panose="020B0503020204020204" charset="-122"/>
                <a:ea typeface="微软雅黑" panose="020B0503020204020204" charset="-122"/>
                <a:cs typeface="微软雅黑" panose="020B0503020204020204" charset="-122"/>
                <a:sym typeface="+mn-ea"/>
              </a:rPr>
              <a:t>企业名称登记</a:t>
            </a:r>
            <a:r>
              <a:rPr lang="zh-CN" altLang="en-US" b="1" dirty="0">
                <a:solidFill>
                  <a:schemeClr val="lt1"/>
                </a:solidFill>
                <a:latin typeface="微软雅黑" panose="020B0503020204020204" charset="-122"/>
                <a:ea typeface="微软雅黑" panose="020B0503020204020204" charset="-122"/>
                <a:cs typeface="微软雅黑" panose="020B0503020204020204" charset="-122"/>
                <a:sym typeface="+mn-ea"/>
              </a:rPr>
              <a:t>管理规定（</a:t>
            </a:r>
            <a:r>
              <a:rPr lang="en-US" altLang="zh-CN" b="1" dirty="0">
                <a:solidFill>
                  <a:schemeClr val="lt1"/>
                </a:solidFill>
                <a:latin typeface="微软雅黑" panose="020B0503020204020204" charset="-122"/>
                <a:ea typeface="微软雅黑" panose="020B0503020204020204" charset="-122"/>
                <a:cs typeface="微软雅黑" panose="020B0503020204020204" charset="-122"/>
                <a:sym typeface="+mn-ea"/>
              </a:rPr>
              <a:t>2012</a:t>
            </a:r>
            <a:r>
              <a:rPr lang="zh-CN" altLang="en-US" b="1" dirty="0">
                <a:solidFill>
                  <a:schemeClr val="lt1"/>
                </a:solidFill>
                <a:latin typeface="微软雅黑" panose="020B0503020204020204" charset="-122"/>
                <a:ea typeface="微软雅黑" panose="020B0503020204020204" charset="-122"/>
                <a:cs typeface="微软雅黑" panose="020B0503020204020204" charset="-122"/>
                <a:sym typeface="+mn-ea"/>
              </a:rPr>
              <a:t>修订）</a:t>
            </a:r>
            <a:endParaRPr lang="zh-CN" altLang="en-US" b="1" dirty="0">
              <a:solidFill>
                <a:schemeClr val="lt1"/>
              </a:solidFill>
              <a:latin typeface="微软雅黑" panose="020B0503020204020204" charset="-122"/>
              <a:ea typeface="微软雅黑" panose="020B0503020204020204" charset="-122"/>
              <a:cs typeface="微软雅黑" panose="020B0503020204020204" charset="-122"/>
              <a:sym typeface="+mn-ea"/>
            </a:endParaRPr>
          </a:p>
          <a:p>
            <a:pPr fontAlgn="auto">
              <a:lnSpc>
                <a:spcPct val="70000"/>
              </a:lnSpc>
              <a:spcBef>
                <a:spcPts val="1000"/>
              </a:spcBef>
            </a:pPr>
            <a:r>
              <a:rPr lang="zh-CN" altLang="en-US" b="1" dirty="0">
                <a:solidFill>
                  <a:schemeClr val="lt1"/>
                </a:solidFill>
                <a:sym typeface="+mn-ea"/>
              </a:rPr>
              <a:t>第四条</a:t>
            </a:r>
            <a:endParaRPr lang="zh-CN" altLang="en-US" b="1" dirty="0">
              <a:solidFill>
                <a:schemeClr val="lt1"/>
              </a:solidFill>
              <a:sym typeface="+mn-ea"/>
            </a:endParaRPr>
          </a:p>
          <a:p>
            <a:pPr fontAlgn="auto">
              <a:lnSpc>
                <a:spcPct val="150000"/>
              </a:lnSpc>
              <a:spcBef>
                <a:spcPts val="1000"/>
              </a:spcBef>
            </a:pPr>
            <a:r>
              <a:rPr lang="zh-CN" altLang="en-US" dirty="0">
                <a:solidFill>
                  <a:schemeClr val="lt1"/>
                </a:solidFill>
                <a:sym typeface="+mn-ea"/>
              </a:rPr>
              <a:t>企业名称的登记主管机关</a:t>
            </a:r>
            <a:r>
              <a:rPr lang="en-US" altLang="zh-CN" dirty="0">
                <a:solidFill>
                  <a:schemeClr val="lt1"/>
                </a:solidFill>
                <a:sym typeface="+mn-ea"/>
              </a:rPr>
              <a:t>(</a:t>
            </a:r>
            <a:r>
              <a:rPr lang="zh-CN" altLang="en-US" dirty="0">
                <a:solidFill>
                  <a:schemeClr val="lt1"/>
                </a:solidFill>
                <a:sym typeface="+mn-ea"/>
              </a:rPr>
              <a:t>以下简称登记主管机关</a:t>
            </a:r>
            <a:r>
              <a:rPr lang="en-US" altLang="zh-CN" dirty="0">
                <a:solidFill>
                  <a:schemeClr val="lt1"/>
                </a:solidFill>
                <a:sym typeface="+mn-ea"/>
              </a:rPr>
              <a:t>)</a:t>
            </a:r>
            <a:r>
              <a:rPr lang="zh-CN" altLang="en-US" dirty="0">
                <a:solidFill>
                  <a:schemeClr val="lt1"/>
                </a:solidFill>
                <a:sym typeface="+mn-ea"/>
              </a:rPr>
              <a:t>是国家工商行政管理局和地方各级工商行政管理局（现为市场监督管理局）。</a:t>
            </a:r>
            <a:endParaRPr lang="zh-CN" altLang="en-US">
              <a:solidFill>
                <a:schemeClr val="lt1"/>
              </a:solidFill>
            </a:endParaRPr>
          </a:p>
          <a:p>
            <a:pPr fontAlgn="auto">
              <a:lnSpc>
                <a:spcPct val="150000"/>
              </a:lnSpc>
              <a:spcBef>
                <a:spcPts val="1000"/>
              </a:spcBef>
            </a:pPr>
            <a:endParaRPr lang="zh-CN" b="1" dirty="0">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
        <p:nvSpPr>
          <p:cNvPr id="8" name="椭圆 7"/>
          <p:cNvSpPr/>
          <p:nvPr>
            <p:custDataLst>
              <p:tags r:id="rId12"/>
            </p:custDataLst>
          </p:nvPr>
        </p:nvSpPr>
        <p:spPr>
          <a:xfrm>
            <a:off x="6548043" y="2043430"/>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dk1"/>
                </a:solidFill>
                <a:latin typeface="Arial" panose="020B0604020202020204" pitchFamily="34" charset="0"/>
                <a:ea typeface="微软雅黑" panose="020B0503020204020204" charset="-122"/>
                <a:cs typeface="Arial" panose="020B0604020202020204" pitchFamily="34" charset="0"/>
              </a:rPr>
              <a:t>2</a:t>
            </a:r>
            <a:endParaRPr lang="en-US" altLang="zh-CN" b="1" dirty="0">
              <a:solidFill>
                <a:schemeClr val="dk1"/>
              </a:solidFill>
              <a:latin typeface="Arial" panose="020B0604020202020204" pitchFamily="34" charset="0"/>
              <a:ea typeface="微软雅黑" panose="020B0503020204020204" charset="-122"/>
              <a:cs typeface="Arial" panose="020B0604020202020204" pitchFamily="34" charset="0"/>
            </a:endParaRPr>
          </a:p>
        </p:txBody>
      </p:sp>
      <p:sp>
        <p:nvSpPr>
          <p:cNvPr id="9" name="文本框 8"/>
          <p:cNvSpPr txBox="1"/>
          <p:nvPr>
            <p:custDataLst>
              <p:tags r:id="rId13"/>
            </p:custDataLst>
          </p:nvPr>
        </p:nvSpPr>
        <p:spPr>
          <a:xfrm>
            <a:off x="608400" y="716350"/>
            <a:ext cx="10970823" cy="706755"/>
          </a:xfrm>
          <a:prstGeom prst="rect">
            <a:avLst/>
          </a:prstGeom>
        </p:spPr>
        <p:txBody>
          <a:bodyPr vert="horz" lIns="90170" tIns="46990" rIns="90170" bIns="46990" rtlCol="0" anchor="ctr" anchorCtr="0">
            <a:norm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r>
              <a:rPr>
                <a:solidFill>
                  <a:schemeClr val="lt1"/>
                </a:solidFill>
                <a:sym typeface="+mn-ea"/>
              </a:rPr>
              <a:t>企业名称权利冲突的成因</a:t>
            </a:r>
            <a:endParaRPr lang="zh-CN" altLang="en-US" dirty="0">
              <a:solidFill>
                <a:schemeClr val="lt1"/>
              </a:solidFill>
            </a:endParaRPr>
          </a:p>
          <a:p>
            <a:endParaRPr lang="zh-CN" altLang="en-US" dirty="0">
              <a:solidFill>
                <a:schemeClr val="lt1"/>
              </a:solidFill>
              <a:latin typeface="Arial" panose="020B0604020202020204" pitchFamily="34" charset="0"/>
            </a:endParaRPr>
          </a:p>
        </p:txBody>
      </p:sp>
      <p:sp>
        <p:nvSpPr>
          <p:cNvPr id="16" name="矩形 15"/>
          <p:cNvSpPr/>
          <p:nvPr/>
        </p:nvSpPr>
        <p:spPr>
          <a:xfrm>
            <a:off x="1175385" y="1953895"/>
            <a:ext cx="4481195" cy="518160"/>
          </a:xfrm>
          <a:prstGeom prst="rect">
            <a:avLst/>
          </a:prstGeom>
          <a:solidFill>
            <a:schemeClr val="accent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企业名称仅是其中的一种常见商业标识</a:t>
            </a:r>
            <a:endParaRPr lang="zh-CN" altLang="en-US" b="1"/>
          </a:p>
        </p:txBody>
      </p:sp>
      <p:pic>
        <p:nvPicPr>
          <p:cNvPr id="13" name="图片 12" descr="logo"/>
          <p:cNvPicPr>
            <a:picLocks noChangeAspect="1"/>
          </p:cNvPicPr>
          <p:nvPr/>
        </p:nvPicPr>
        <p:blipFill>
          <a:blip r:embed="rId14"/>
          <a:stretch>
            <a:fillRect/>
          </a:stretch>
        </p:blipFill>
        <p:spPr>
          <a:xfrm>
            <a:off x="10331450" y="303530"/>
            <a:ext cx="1238250" cy="581025"/>
          </a:xfrm>
          <a:prstGeom prst="rect">
            <a:avLst/>
          </a:prstGeom>
        </p:spPr>
      </p:pic>
      <p:sp>
        <p:nvSpPr>
          <p:cNvPr id="17" name="矩形 16"/>
          <p:cNvSpPr/>
          <p:nvPr/>
        </p:nvSpPr>
        <p:spPr>
          <a:xfrm>
            <a:off x="6967220" y="1953895"/>
            <a:ext cx="4612005" cy="518795"/>
          </a:xfrm>
          <a:prstGeom prst="rect">
            <a:avLst/>
          </a:prstGeom>
          <a:solidFill>
            <a:schemeClr val="accent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企业名称登记制度按登记主管机关辖区划分</a:t>
            </a:r>
            <a:endParaRPr lang="zh-CN" altLang="en-US" b="1"/>
          </a:p>
        </p:txBody>
      </p:sp>
    </p:spTree>
    <p:custDataLst>
      <p:tags r:id="rId15"/>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文本占位符 1"/>
          <p:cNvSpPr>
            <a:spLocks noGrp="1"/>
          </p:cNvSpPr>
          <p:nvPr>
            <p:ph type="body" sz="quarter" idx="13"/>
            <p:custDataLst>
              <p:tags r:id="rId1"/>
            </p:custDataLst>
          </p:nvPr>
        </p:nvSpPr>
        <p:spPr/>
        <p:txBody>
          <a:bodyPr>
            <a:normAutofit fontScale="82500"/>
          </a:bodyPr>
          <a:lstStyle/>
          <a:p>
            <a:r>
              <a:rPr lang="zh-CN" altLang="en-US" dirty="0">
                <a:solidFill>
                  <a:schemeClr val="lt1"/>
                </a:solidFill>
              </a:rPr>
              <a:t>企业名称冲突的类型</a:t>
            </a:r>
            <a:endParaRPr lang="zh-CN" altLang="en-US" dirty="0">
              <a:solidFill>
                <a:schemeClr val="lt1"/>
              </a:solidFill>
            </a:endParaRPr>
          </a:p>
        </p:txBody>
      </p:sp>
      <p:sp>
        <p:nvSpPr>
          <p:cNvPr id="3" name="文本占位符 2"/>
          <p:cNvSpPr>
            <a:spLocks noGrp="1"/>
          </p:cNvSpPr>
          <p:nvPr>
            <p:ph type="body" sz="quarter" idx="14"/>
            <p:custDataLst>
              <p:tags r:id="rId2"/>
            </p:custDataLst>
          </p:nvPr>
        </p:nvSpPr>
        <p:spPr/>
        <p:txBody>
          <a:bodyPr>
            <a:normAutofit fontScale="97500" lnSpcReduction="20000"/>
          </a:bodyPr>
          <a:lstStyle/>
          <a:p>
            <a:r>
              <a:rPr lang="en-US" altLang="zh-CN">
                <a:solidFill>
                  <a:schemeClr val="lt1"/>
                </a:solidFill>
              </a:rPr>
              <a:t>PART 02</a:t>
            </a:r>
            <a:endParaRPr lang="en-US" altLang="zh-CN">
              <a:solidFill>
                <a:schemeClr val="lt1"/>
              </a:solidFill>
            </a:endParaRPr>
          </a:p>
        </p:txBody>
      </p:sp>
      <p:pic>
        <p:nvPicPr>
          <p:cNvPr id="4" name="图片 3" descr="logo"/>
          <p:cNvPicPr>
            <a:picLocks noChangeAspect="1"/>
          </p:cNvPicPr>
          <p:nvPr/>
        </p:nvPicPr>
        <p:blipFill>
          <a:blip r:embed="rId3"/>
          <a:stretch>
            <a:fillRect/>
          </a:stretch>
        </p:blipFill>
        <p:spPr>
          <a:xfrm>
            <a:off x="10331450" y="303530"/>
            <a:ext cx="1238250" cy="581025"/>
          </a:xfrm>
          <a:prstGeom prst="rect">
            <a:avLst/>
          </a:prstGeom>
        </p:spPr>
      </p:pic>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92075" y="303809"/>
            <a:ext cx="11607851" cy="6250382"/>
          </a:xfrm>
          <a:prstGeom prst="rect">
            <a:avLst/>
          </a:prstGeom>
          <a:solidFill>
            <a:schemeClr val="dk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11" name="图片 10"/>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12" name="图片 11"/>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716045"/>
          </a:xfrm>
          <a:prstGeom prst="rect">
            <a:avLst/>
          </a:prstGeom>
        </p:spPr>
      </p:pic>
      <p:sp>
        <p:nvSpPr>
          <p:cNvPr id="9" name="文本框 8"/>
          <p:cNvSpPr txBox="1"/>
          <p:nvPr>
            <p:custDataLst>
              <p:tags r:id="rId8"/>
            </p:custDataLst>
          </p:nvPr>
        </p:nvSpPr>
        <p:spPr>
          <a:xfrm>
            <a:off x="608400" y="716350"/>
            <a:ext cx="10970823" cy="706755"/>
          </a:xfrm>
          <a:prstGeom prst="rect">
            <a:avLst/>
          </a:prstGeom>
        </p:spPr>
        <p:txBody>
          <a:bodyPr vert="horz" lIns="90170" tIns="46990" rIns="90170" bIns="46990" rtlCol="0" anchor="ctr" anchorCtr="0">
            <a:norm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r>
              <a:rPr>
                <a:solidFill>
                  <a:schemeClr val="lt1"/>
                </a:solidFill>
                <a:sym typeface="+mn-ea"/>
              </a:rPr>
              <a:t>企业名称冲突的类型</a:t>
            </a:r>
            <a:endParaRPr lang="zh-CN" altLang="en-US" dirty="0">
              <a:solidFill>
                <a:schemeClr val="lt1"/>
              </a:solidFill>
            </a:endParaRPr>
          </a:p>
          <a:p>
            <a:endParaRPr lang="zh-CN" altLang="en-US" dirty="0">
              <a:solidFill>
                <a:schemeClr val="lt1"/>
              </a:solidFill>
              <a:latin typeface="Arial" panose="020B0604020202020204" pitchFamily="34" charset="0"/>
            </a:endParaRPr>
          </a:p>
        </p:txBody>
      </p:sp>
      <p:sp>
        <p:nvSpPr>
          <p:cNvPr id="27" name="矩形 26"/>
          <p:cNvSpPr/>
          <p:nvPr>
            <p:custDataLst>
              <p:tags r:id="rId9"/>
            </p:custDataLst>
          </p:nvPr>
        </p:nvSpPr>
        <p:spPr>
          <a:xfrm>
            <a:off x="2813050" y="5220335"/>
            <a:ext cx="8137525" cy="658495"/>
          </a:xfrm>
          <a:prstGeom prst="rect">
            <a:avLst/>
          </a:prstGeom>
          <a:solidFill>
            <a:schemeClr val="accent4">
              <a:lumMod val="60000"/>
              <a:lumOff val="40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sym typeface="+mn-ea"/>
            </a:endParaRPr>
          </a:p>
        </p:txBody>
      </p:sp>
      <p:sp>
        <p:nvSpPr>
          <p:cNvPr id="26" name="矩形 25"/>
          <p:cNvSpPr/>
          <p:nvPr>
            <p:custDataLst>
              <p:tags r:id="rId10"/>
            </p:custDataLst>
          </p:nvPr>
        </p:nvSpPr>
        <p:spPr>
          <a:xfrm>
            <a:off x="2813050" y="4487545"/>
            <a:ext cx="8126730" cy="641985"/>
          </a:xfrm>
          <a:prstGeom prst="rect">
            <a:avLst/>
          </a:prstGeom>
          <a:solidFill>
            <a:schemeClr val="accent2">
              <a:lumMod val="90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sym typeface="+mn-ea"/>
            </a:endParaRPr>
          </a:p>
        </p:txBody>
      </p:sp>
      <p:sp>
        <p:nvSpPr>
          <p:cNvPr id="13" name="Text Placeholder 17"/>
          <p:cNvSpPr txBox="1"/>
          <p:nvPr>
            <p:custDataLst>
              <p:tags r:id="rId11"/>
            </p:custDataLst>
          </p:nvPr>
        </p:nvSpPr>
        <p:spPr>
          <a:xfrm>
            <a:off x="977900" y="4595876"/>
            <a:ext cx="1623695" cy="460375"/>
          </a:xfrm>
          <a:prstGeom prst="rect">
            <a:avLst/>
          </a:prstGeom>
          <a:noFill/>
        </p:spPr>
        <p:txBody>
          <a:bodyPr wrap="square" rtlCol="0" anchor="b" anchorCtr="0">
            <a:normAutofit/>
          </a:bodyPr>
          <a:lstStyle>
            <a:defPPr>
              <a:defRPr lang="zh-CN"/>
            </a:defPPr>
            <a:lvl1pPr algn="ctr">
              <a:lnSpc>
                <a:spcPct val="130000"/>
              </a:lnSpc>
              <a:defRPr sz="4000" b="1" spc="150">
                <a:solidFill>
                  <a:srgbClr val="000000">
                    <a:lumMod val="65000"/>
                    <a:lumOff val="35000"/>
                  </a:srgbClr>
                </a:solidFill>
                <a:latin typeface="微软雅黑" panose="020B0503020204020204" charset="-122"/>
                <a:ea typeface="微软雅黑" panose="020B050302020402020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300" normalizeH="0" noProof="0">
                <a:ln>
                  <a:noFill/>
                </a:ln>
                <a:solidFill>
                  <a:schemeClr val="accent1"/>
                </a:solidFill>
                <a:effectLst/>
                <a:uLnTx/>
                <a:uFillTx/>
                <a:latin typeface="Arial" panose="020B0604020202020204" pitchFamily="34" charset="0"/>
                <a:ea typeface="微软雅黑" panose="020B0503020204020204" charset="-122"/>
                <a:cs typeface="+mn-cs"/>
              </a:rPr>
              <a:t>五</a:t>
            </a:r>
            <a:endParaRPr kumimoji="0" lang="zh-CN" altLang="en-US" sz="2000" b="1" i="0" u="none" strike="noStrike" kern="1200" cap="none" spc="300" normalizeH="0" noProof="0">
              <a:ln>
                <a:noFill/>
              </a:ln>
              <a:solidFill>
                <a:schemeClr val="accent1"/>
              </a:solidFill>
              <a:effectLst/>
              <a:uLnTx/>
              <a:uFillTx/>
              <a:latin typeface="Arial" panose="020B0604020202020204" pitchFamily="34" charset="0"/>
              <a:ea typeface="微软雅黑" panose="020B0503020204020204" charset="-122"/>
              <a:cs typeface="+mn-cs"/>
            </a:endParaRPr>
          </a:p>
        </p:txBody>
      </p:sp>
      <p:sp>
        <p:nvSpPr>
          <p:cNvPr id="14" name="TextBox 48"/>
          <p:cNvSpPr txBox="1"/>
          <p:nvPr>
            <p:custDataLst>
              <p:tags r:id="rId12"/>
            </p:custDataLst>
          </p:nvPr>
        </p:nvSpPr>
        <p:spPr>
          <a:xfrm>
            <a:off x="3082290" y="4479290"/>
            <a:ext cx="7822565" cy="658495"/>
          </a:xfrm>
          <a:prstGeom prst="rect">
            <a:avLst/>
          </a:prstGeom>
          <a:noFill/>
        </p:spPr>
        <p:txBody>
          <a:bodyPr wrap="square" rtlCol="0" anchor="ctr" anchorCtr="0">
            <a:normAutofit/>
          </a:bodyPr>
          <a:lstStyle>
            <a:defPPr>
              <a:defRPr lang="zh-CN"/>
            </a:defPPr>
            <a:lvl1pPr>
              <a:lnSpc>
                <a:spcPct val="120000"/>
              </a:lnSpc>
              <a:defRPr spc="150">
                <a:solidFill>
                  <a:srgbClr val="000000">
                    <a:lumMod val="75000"/>
                    <a:lumOff val="25000"/>
                  </a:srgbClr>
                </a:solidFill>
                <a:latin typeface="微软雅黑" panose="020B0503020204020204" charset="-122"/>
                <a:ea typeface="微软雅黑" panose="020B0503020204020204" charset="-122"/>
              </a:defRPr>
            </a:lvl1pPr>
          </a:lstStyle>
          <a:p>
            <a:pPr marR="0" lvl="0" indent="0" fontAlgn="auto">
              <a:spcBef>
                <a:spcPts val="0"/>
              </a:spcBef>
              <a:spcAft>
                <a:spcPts val="0"/>
              </a:spcAft>
              <a:buClrTx/>
              <a:buSzTx/>
              <a:buFontTx/>
              <a:buNone/>
              <a:defRPr/>
            </a:pPr>
            <a:r>
              <a:rPr lang="zh-CN" altLang="en-US" sz="2000" dirty="0">
                <a:solidFill>
                  <a:schemeClr val="dk1"/>
                </a:solidFill>
                <a:sym typeface="+mn-ea"/>
              </a:rPr>
              <a:t>企业名称与商标的权利冲突（二者有无权利位阶之分）</a:t>
            </a:r>
            <a:endParaRPr lang="zh-CN" altLang="en-US" sz="2000" dirty="0">
              <a:solidFill>
                <a:schemeClr val="dk1"/>
              </a:solidFill>
              <a:latin typeface="Arial" panose="020B0604020202020204" pitchFamily="34" charset="0"/>
              <a:sym typeface="+mn-ea"/>
            </a:endParaRPr>
          </a:p>
        </p:txBody>
      </p:sp>
      <p:cxnSp>
        <p:nvCxnSpPr>
          <p:cNvPr id="22" name="直接连接符 21"/>
          <p:cNvCxnSpPr/>
          <p:nvPr>
            <p:custDataLst>
              <p:tags r:id="rId13"/>
            </p:custDataLst>
          </p:nvPr>
        </p:nvCxnSpPr>
        <p:spPr>
          <a:xfrm>
            <a:off x="2813050" y="4484370"/>
            <a:ext cx="0" cy="647700"/>
          </a:xfrm>
          <a:prstGeom prst="line">
            <a:avLst/>
          </a:prstGeom>
          <a:ln w="38100">
            <a:solidFill>
              <a:schemeClr val="accent1">
                <a:lumMod val="90000"/>
              </a:schemeClr>
            </a:solidFill>
          </a:ln>
        </p:spPr>
        <p:style>
          <a:lnRef idx="1">
            <a:srgbClr val="1F74AD"/>
          </a:lnRef>
          <a:fillRef idx="0">
            <a:srgbClr val="1F74AD"/>
          </a:fillRef>
          <a:effectRef idx="0">
            <a:srgbClr val="1F74AD"/>
          </a:effectRef>
          <a:fontRef idx="minor">
            <a:srgbClr val="000000"/>
          </a:fontRef>
        </p:style>
      </p:cxnSp>
      <p:sp>
        <p:nvSpPr>
          <p:cNvPr id="25" name="矩形 24"/>
          <p:cNvSpPr/>
          <p:nvPr>
            <p:custDataLst>
              <p:tags r:id="rId14"/>
            </p:custDataLst>
          </p:nvPr>
        </p:nvSpPr>
        <p:spPr>
          <a:xfrm>
            <a:off x="2823845" y="3744595"/>
            <a:ext cx="8126730" cy="641985"/>
          </a:xfrm>
          <a:prstGeom prst="rect">
            <a:avLst/>
          </a:prstGeom>
          <a:solidFill>
            <a:schemeClr val="accent4">
              <a:lumMod val="60000"/>
              <a:lumOff val="40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a:solidFill>
                <a:schemeClr val="lt1"/>
              </a:solidFill>
            </a:endParaRPr>
          </a:p>
        </p:txBody>
      </p:sp>
      <p:sp>
        <p:nvSpPr>
          <p:cNvPr id="15" name="Text Placeholder 17"/>
          <p:cNvSpPr txBox="1"/>
          <p:nvPr>
            <p:custDataLst>
              <p:tags r:id="rId15"/>
            </p:custDataLst>
          </p:nvPr>
        </p:nvSpPr>
        <p:spPr>
          <a:xfrm>
            <a:off x="988695" y="3850767"/>
            <a:ext cx="1623695" cy="460375"/>
          </a:xfrm>
          <a:prstGeom prst="rect">
            <a:avLst/>
          </a:prstGeom>
          <a:noFill/>
        </p:spPr>
        <p:txBody>
          <a:bodyPr wrap="square" rtlCol="0" anchor="b" anchorCtr="0">
            <a:normAutofit/>
          </a:bodyPr>
          <a:lstStyle>
            <a:defPPr>
              <a:defRPr lang="zh-CN"/>
            </a:defPPr>
            <a:lvl1pPr algn="ctr">
              <a:lnSpc>
                <a:spcPct val="100000"/>
              </a:lnSpc>
              <a:defRPr sz="4000" b="1" spc="150">
                <a:solidFill>
                  <a:srgbClr val="000000">
                    <a:lumMod val="65000"/>
                    <a:lumOff val="35000"/>
                  </a:srgbClr>
                </a:solidFill>
                <a:latin typeface="微软雅黑" panose="020B0503020204020204" charset="-122"/>
                <a:ea typeface="微软雅黑" panose="020B050302020402020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300" normalizeH="0" noProof="0">
                <a:ln>
                  <a:noFill/>
                </a:ln>
                <a:solidFill>
                  <a:schemeClr val="accent4">
                    <a:lumMod val="20000"/>
                    <a:lumOff val="80000"/>
                  </a:schemeClr>
                </a:solidFill>
                <a:effectLst/>
                <a:uLnTx/>
                <a:uFillTx/>
                <a:latin typeface="Arial" panose="020B0604020202020204" pitchFamily="34" charset="0"/>
                <a:ea typeface="微软雅黑" panose="020B0503020204020204" charset="-122"/>
                <a:cs typeface="+mn-cs"/>
              </a:rPr>
              <a:t>四</a:t>
            </a:r>
            <a:endParaRPr kumimoji="0" lang="zh-CN" altLang="en-US" sz="2000" b="1" i="0" u="none" strike="noStrike" kern="1200" cap="none" spc="300" normalizeH="0" noProof="0">
              <a:ln>
                <a:noFill/>
              </a:ln>
              <a:solidFill>
                <a:schemeClr val="accent4">
                  <a:lumMod val="20000"/>
                  <a:lumOff val="80000"/>
                </a:schemeClr>
              </a:solidFill>
              <a:effectLst/>
              <a:uLnTx/>
              <a:uFillTx/>
              <a:latin typeface="Arial" panose="020B0604020202020204" pitchFamily="34" charset="0"/>
              <a:ea typeface="微软雅黑" panose="020B0503020204020204" charset="-122"/>
              <a:cs typeface="+mn-cs"/>
            </a:endParaRPr>
          </a:p>
        </p:txBody>
      </p:sp>
      <p:sp>
        <p:nvSpPr>
          <p:cNvPr id="16" name="TextBox 48"/>
          <p:cNvSpPr txBox="1"/>
          <p:nvPr>
            <p:custDataLst>
              <p:tags r:id="rId16"/>
            </p:custDataLst>
          </p:nvPr>
        </p:nvSpPr>
        <p:spPr>
          <a:xfrm>
            <a:off x="3093085" y="3728085"/>
            <a:ext cx="7822565" cy="658495"/>
          </a:xfrm>
          <a:prstGeom prst="rect">
            <a:avLst/>
          </a:prstGeom>
          <a:noFill/>
        </p:spPr>
        <p:txBody>
          <a:bodyPr wrap="square" rtlCol="0" anchor="ctr" anchorCtr="0">
            <a:normAutofit/>
          </a:bodyPr>
          <a:lstStyle>
            <a:defPPr>
              <a:defRPr lang="zh-CN"/>
            </a:defPPr>
            <a:lvl1pPr>
              <a:lnSpc>
                <a:spcPct val="120000"/>
              </a:lnSpc>
              <a:defRPr spc="150">
                <a:solidFill>
                  <a:srgbClr val="000000">
                    <a:lumMod val="75000"/>
                    <a:lumOff val="25000"/>
                  </a:srgbClr>
                </a:solidFill>
                <a:latin typeface="微软雅黑" panose="020B0503020204020204" charset="-122"/>
                <a:ea typeface="微软雅黑" panose="020B0503020204020204" charset="-122"/>
              </a:defRPr>
            </a:lvl1pPr>
          </a:lstStyle>
          <a:p>
            <a:pPr>
              <a:defRPr/>
            </a:pPr>
            <a:r>
              <a:rPr lang="zh-CN" altLang="en-US" sz="2000" dirty="0">
                <a:solidFill>
                  <a:schemeClr val="dk1"/>
                </a:solidFill>
                <a:sym typeface="+mn-ea"/>
              </a:rPr>
              <a:t>转让子公司股份后子公司企业名称冲突问题</a:t>
            </a:r>
            <a:endParaRPr lang="zh-CN" altLang="en-US" sz="2000" dirty="0">
              <a:solidFill>
                <a:schemeClr val="dk1"/>
              </a:solidFill>
              <a:latin typeface="Arial" panose="020B0604020202020204" pitchFamily="34" charset="0"/>
              <a:sym typeface="+mn-ea"/>
            </a:endParaRPr>
          </a:p>
        </p:txBody>
      </p:sp>
      <p:cxnSp>
        <p:nvCxnSpPr>
          <p:cNvPr id="42" name="直接连接符 41"/>
          <p:cNvCxnSpPr/>
          <p:nvPr>
            <p:custDataLst>
              <p:tags r:id="rId17"/>
            </p:custDataLst>
          </p:nvPr>
        </p:nvCxnSpPr>
        <p:spPr>
          <a:xfrm>
            <a:off x="2823845" y="3742055"/>
            <a:ext cx="0" cy="647700"/>
          </a:xfrm>
          <a:prstGeom prst="line">
            <a:avLst/>
          </a:prstGeom>
          <a:ln w="38100">
            <a:solidFill>
              <a:schemeClr val="accent4"/>
            </a:solidFill>
          </a:ln>
        </p:spPr>
        <p:style>
          <a:lnRef idx="1">
            <a:srgbClr val="1F74AD"/>
          </a:lnRef>
          <a:fillRef idx="0">
            <a:srgbClr val="1F74AD"/>
          </a:fillRef>
          <a:effectRef idx="0">
            <a:srgbClr val="1F74AD"/>
          </a:effectRef>
          <a:fontRef idx="minor">
            <a:srgbClr val="000000"/>
          </a:fontRef>
        </p:style>
      </p:cxnSp>
      <p:sp>
        <p:nvSpPr>
          <p:cNvPr id="24" name="矩形 23"/>
          <p:cNvSpPr/>
          <p:nvPr>
            <p:custDataLst>
              <p:tags r:id="rId18"/>
            </p:custDataLst>
          </p:nvPr>
        </p:nvSpPr>
        <p:spPr>
          <a:xfrm>
            <a:off x="2823845" y="3001645"/>
            <a:ext cx="8126730" cy="641985"/>
          </a:xfrm>
          <a:prstGeom prst="rect">
            <a:avLst/>
          </a:prstGeom>
          <a:solidFill>
            <a:schemeClr val="accent2">
              <a:lumMod val="90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a:solidFill>
                <a:schemeClr val="lt1"/>
              </a:solidFill>
            </a:endParaRPr>
          </a:p>
        </p:txBody>
      </p:sp>
      <p:sp>
        <p:nvSpPr>
          <p:cNvPr id="17" name="Text Placeholder 17"/>
          <p:cNvSpPr txBox="1"/>
          <p:nvPr>
            <p:custDataLst>
              <p:tags r:id="rId19"/>
            </p:custDataLst>
          </p:nvPr>
        </p:nvSpPr>
        <p:spPr>
          <a:xfrm>
            <a:off x="988695" y="3105658"/>
            <a:ext cx="1623695" cy="460375"/>
          </a:xfrm>
          <a:prstGeom prst="rect">
            <a:avLst/>
          </a:prstGeom>
          <a:noFill/>
        </p:spPr>
        <p:txBody>
          <a:bodyPr wrap="square" rtlCol="0" anchor="b" anchorCtr="0">
            <a:normAutofit/>
          </a:bodyPr>
          <a:lstStyle>
            <a:defPPr>
              <a:defRPr lang="zh-CN"/>
            </a:defPPr>
            <a:lvl1pPr algn="ctr">
              <a:lnSpc>
                <a:spcPct val="100000"/>
              </a:lnSpc>
              <a:defRPr sz="4000" b="1" spc="150">
                <a:solidFill>
                  <a:srgbClr val="000000">
                    <a:lumMod val="65000"/>
                    <a:lumOff val="35000"/>
                  </a:srgbClr>
                </a:solidFill>
                <a:latin typeface="微软雅黑" panose="020B0503020204020204" charset="-122"/>
                <a:ea typeface="微软雅黑" panose="020B050302020402020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300" normalizeH="0" noProof="0">
                <a:ln>
                  <a:noFill/>
                </a:ln>
                <a:solidFill>
                  <a:schemeClr val="accent6">
                    <a:lumMod val="20000"/>
                    <a:lumOff val="80000"/>
                  </a:schemeClr>
                </a:solidFill>
                <a:effectLst/>
                <a:uLnTx/>
                <a:uFillTx/>
                <a:latin typeface="Arial" panose="020B0604020202020204" pitchFamily="34" charset="0"/>
                <a:ea typeface="微软雅黑" panose="020B0503020204020204" charset="-122"/>
                <a:cs typeface="+mn-cs"/>
              </a:rPr>
              <a:t>三</a:t>
            </a:r>
            <a:endParaRPr kumimoji="0" lang="zh-CN" altLang="en-US" sz="2000" b="1" i="0" u="none" strike="noStrike" kern="1200" cap="none" spc="300" normalizeH="0" noProof="0">
              <a:ln>
                <a:noFill/>
              </a:ln>
              <a:solidFill>
                <a:schemeClr val="accent6">
                  <a:lumMod val="20000"/>
                  <a:lumOff val="80000"/>
                </a:schemeClr>
              </a:solidFill>
              <a:effectLst/>
              <a:uLnTx/>
              <a:uFillTx/>
              <a:latin typeface="Arial" panose="020B0604020202020204" pitchFamily="34" charset="0"/>
              <a:ea typeface="微软雅黑" panose="020B0503020204020204" charset="-122"/>
              <a:cs typeface="+mn-cs"/>
            </a:endParaRPr>
          </a:p>
        </p:txBody>
      </p:sp>
      <p:sp>
        <p:nvSpPr>
          <p:cNvPr id="18" name="TextBox 48"/>
          <p:cNvSpPr txBox="1"/>
          <p:nvPr>
            <p:custDataLst>
              <p:tags r:id="rId20"/>
            </p:custDataLst>
          </p:nvPr>
        </p:nvSpPr>
        <p:spPr>
          <a:xfrm>
            <a:off x="3093085" y="2993390"/>
            <a:ext cx="7822565" cy="658495"/>
          </a:xfrm>
          <a:prstGeom prst="rect">
            <a:avLst/>
          </a:prstGeom>
          <a:noFill/>
        </p:spPr>
        <p:txBody>
          <a:bodyPr wrap="square" rtlCol="0" anchor="ctr" anchorCtr="0">
            <a:normAutofit/>
          </a:bodyPr>
          <a:lstStyle>
            <a:defPPr>
              <a:defRPr lang="zh-CN"/>
            </a:defPPr>
            <a:lvl1pPr>
              <a:lnSpc>
                <a:spcPct val="120000"/>
              </a:lnSpc>
              <a:defRPr spc="150">
                <a:solidFill>
                  <a:srgbClr val="000000">
                    <a:lumMod val="75000"/>
                    <a:lumOff val="25000"/>
                  </a:srgbClr>
                </a:solidFill>
                <a:latin typeface="微软雅黑" panose="020B0503020204020204" charset="-122"/>
                <a:ea typeface="微软雅黑" panose="020B0503020204020204" charset="-122"/>
              </a:defRPr>
            </a:lvl1pPr>
          </a:lstStyle>
          <a:p>
            <a:pPr marR="0" lvl="0" indent="0" fontAlgn="auto">
              <a:spcBef>
                <a:spcPts val="0"/>
              </a:spcBef>
              <a:spcAft>
                <a:spcPts val="0"/>
              </a:spcAft>
              <a:buClrTx/>
              <a:buSzTx/>
              <a:buFontTx/>
              <a:buNone/>
              <a:defRPr/>
            </a:pPr>
            <a:r>
              <a:rPr lang="zh-CN" altLang="en-US" sz="2000" dirty="0">
                <a:solidFill>
                  <a:schemeClr val="dk1"/>
                </a:solidFill>
                <a:sym typeface="+mn-ea"/>
              </a:rPr>
              <a:t>商标与企业名称组合侵权</a:t>
            </a:r>
            <a:endParaRPr lang="zh-CN" altLang="en-US" sz="2000" dirty="0">
              <a:solidFill>
                <a:schemeClr val="dk1"/>
              </a:solidFill>
              <a:latin typeface="Arial" panose="020B0604020202020204" pitchFamily="34" charset="0"/>
              <a:sym typeface="+mn-ea"/>
            </a:endParaRPr>
          </a:p>
        </p:txBody>
      </p:sp>
      <p:cxnSp>
        <p:nvCxnSpPr>
          <p:cNvPr id="43" name="直接连接符 42"/>
          <p:cNvCxnSpPr/>
          <p:nvPr>
            <p:custDataLst>
              <p:tags r:id="rId21"/>
            </p:custDataLst>
          </p:nvPr>
        </p:nvCxnSpPr>
        <p:spPr>
          <a:xfrm>
            <a:off x="2823845" y="2999105"/>
            <a:ext cx="0" cy="647700"/>
          </a:xfrm>
          <a:prstGeom prst="line">
            <a:avLst/>
          </a:prstGeom>
          <a:ln w="38100">
            <a:solidFill>
              <a:schemeClr val="accent6">
                <a:lumMod val="40000"/>
                <a:lumOff val="60000"/>
              </a:schemeClr>
            </a:solidFill>
          </a:ln>
        </p:spPr>
        <p:style>
          <a:lnRef idx="1">
            <a:srgbClr val="1F74AD"/>
          </a:lnRef>
          <a:fillRef idx="0">
            <a:srgbClr val="1F74AD"/>
          </a:fillRef>
          <a:effectRef idx="0">
            <a:srgbClr val="1F74AD"/>
          </a:effectRef>
          <a:fontRef idx="minor">
            <a:srgbClr val="000000"/>
          </a:fontRef>
        </p:style>
      </p:cxnSp>
      <p:sp>
        <p:nvSpPr>
          <p:cNvPr id="21" name="矩形 20"/>
          <p:cNvSpPr/>
          <p:nvPr>
            <p:custDataLst>
              <p:tags r:id="rId22"/>
            </p:custDataLst>
          </p:nvPr>
        </p:nvSpPr>
        <p:spPr>
          <a:xfrm>
            <a:off x="2823845" y="2274570"/>
            <a:ext cx="8126730" cy="641985"/>
          </a:xfrm>
          <a:prstGeom prst="rect">
            <a:avLst/>
          </a:prstGeom>
          <a:solidFill>
            <a:schemeClr val="accent4">
              <a:lumMod val="60000"/>
              <a:lumOff val="40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sym typeface="+mn-ea"/>
            </a:endParaRPr>
          </a:p>
        </p:txBody>
      </p:sp>
      <p:sp>
        <p:nvSpPr>
          <p:cNvPr id="19" name="Text Placeholder 17"/>
          <p:cNvSpPr txBox="1"/>
          <p:nvPr>
            <p:custDataLst>
              <p:tags r:id="rId23"/>
            </p:custDataLst>
          </p:nvPr>
        </p:nvSpPr>
        <p:spPr>
          <a:xfrm>
            <a:off x="988695" y="2360549"/>
            <a:ext cx="1623695" cy="460375"/>
          </a:xfrm>
          <a:prstGeom prst="rect">
            <a:avLst/>
          </a:prstGeom>
          <a:noFill/>
        </p:spPr>
        <p:txBody>
          <a:bodyPr wrap="square" rtlCol="0" anchor="b" anchorCtr="0">
            <a:normAutofit/>
          </a:bodyPr>
          <a:lstStyle>
            <a:defPPr>
              <a:defRPr lang="zh-CN"/>
            </a:defPPr>
            <a:lvl1pPr algn="ctr">
              <a:lnSpc>
                <a:spcPct val="100000"/>
              </a:lnSpc>
              <a:defRPr sz="4000" b="1" spc="150">
                <a:solidFill>
                  <a:srgbClr val="000000">
                    <a:lumMod val="65000"/>
                    <a:lumOff val="35000"/>
                  </a:srgbClr>
                </a:solidFill>
                <a:latin typeface="微软雅黑" panose="020B0503020204020204" charset="-122"/>
                <a:ea typeface="微软雅黑" panose="020B050302020402020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300" normalizeH="0" noProof="0">
                <a:ln>
                  <a:noFill/>
                </a:ln>
                <a:solidFill>
                  <a:schemeClr val="accent2"/>
                </a:solidFill>
                <a:effectLst/>
                <a:uLnTx/>
                <a:uFillTx/>
                <a:latin typeface="Arial" panose="020B0604020202020204" pitchFamily="34" charset="0"/>
                <a:ea typeface="微软雅黑" panose="020B0503020204020204" charset="-122"/>
                <a:cs typeface="+mn-cs"/>
              </a:rPr>
              <a:t>二</a:t>
            </a:r>
            <a:endParaRPr kumimoji="0" lang="zh-CN" altLang="en-US" sz="2000" b="1" i="0" u="none" strike="noStrike" kern="1200" cap="none" spc="300" normalizeH="0" noProof="0">
              <a:ln>
                <a:noFill/>
              </a:ln>
              <a:solidFill>
                <a:schemeClr val="accent2"/>
              </a:solidFill>
              <a:effectLst/>
              <a:uLnTx/>
              <a:uFillTx/>
              <a:latin typeface="Arial" panose="020B0604020202020204" pitchFamily="34" charset="0"/>
              <a:ea typeface="微软雅黑" panose="020B0503020204020204" charset="-122"/>
              <a:cs typeface="+mn-cs"/>
            </a:endParaRPr>
          </a:p>
        </p:txBody>
      </p:sp>
      <p:sp>
        <p:nvSpPr>
          <p:cNvPr id="20" name="TextBox 48"/>
          <p:cNvSpPr txBox="1"/>
          <p:nvPr>
            <p:custDataLst>
              <p:tags r:id="rId24"/>
            </p:custDataLst>
          </p:nvPr>
        </p:nvSpPr>
        <p:spPr>
          <a:xfrm>
            <a:off x="3093085" y="2250440"/>
            <a:ext cx="7822565" cy="658495"/>
          </a:xfrm>
          <a:prstGeom prst="rect">
            <a:avLst/>
          </a:prstGeom>
          <a:noFill/>
        </p:spPr>
        <p:txBody>
          <a:bodyPr wrap="square" rtlCol="0" anchor="ctr" anchorCtr="0">
            <a:normAutofit/>
          </a:bodyPr>
          <a:lstStyle>
            <a:defPPr>
              <a:defRPr lang="zh-CN"/>
            </a:defPPr>
            <a:lvl1pPr>
              <a:lnSpc>
                <a:spcPct val="120000"/>
              </a:lnSpc>
              <a:defRPr spc="150">
                <a:solidFill>
                  <a:srgbClr val="000000">
                    <a:lumMod val="75000"/>
                    <a:lumOff val="25000"/>
                  </a:srgbClr>
                </a:solidFill>
                <a:latin typeface="微软雅黑" panose="020B0503020204020204" charset="-122"/>
                <a:ea typeface="微软雅黑" panose="020B0503020204020204" charset="-122"/>
              </a:defRPr>
            </a:lvl1pPr>
          </a:lstStyle>
          <a:p>
            <a:pPr>
              <a:defRPr/>
            </a:pPr>
            <a:r>
              <a:rPr lang="zh-CN" altLang="en-US" sz="2000" dirty="0">
                <a:solidFill>
                  <a:schemeClr val="dk1"/>
                </a:solidFill>
                <a:sym typeface="+mn-ea"/>
              </a:rPr>
              <a:t>一般字号冲突</a:t>
            </a:r>
            <a:endParaRPr lang="zh-CN" altLang="en-US" sz="2000" dirty="0">
              <a:solidFill>
                <a:schemeClr val="dk1"/>
              </a:solidFill>
              <a:latin typeface="Arial" panose="020B0604020202020204" pitchFamily="34" charset="0"/>
              <a:sym typeface="+mn-ea"/>
            </a:endParaRPr>
          </a:p>
        </p:txBody>
      </p:sp>
      <p:cxnSp>
        <p:nvCxnSpPr>
          <p:cNvPr id="44" name="直接连接符 43"/>
          <p:cNvCxnSpPr/>
          <p:nvPr>
            <p:custDataLst>
              <p:tags r:id="rId25"/>
            </p:custDataLst>
          </p:nvPr>
        </p:nvCxnSpPr>
        <p:spPr>
          <a:xfrm>
            <a:off x="2823845" y="2255520"/>
            <a:ext cx="0" cy="647700"/>
          </a:xfrm>
          <a:prstGeom prst="line">
            <a:avLst/>
          </a:prstGeom>
          <a:ln w="38100">
            <a:solidFill>
              <a:schemeClr val="accent2">
                <a:lumMod val="90000"/>
              </a:schemeClr>
            </a:solidFill>
          </a:ln>
        </p:spPr>
        <p:style>
          <a:lnRef idx="1">
            <a:srgbClr val="1F74AD"/>
          </a:lnRef>
          <a:fillRef idx="0">
            <a:srgbClr val="1F74AD"/>
          </a:fillRef>
          <a:effectRef idx="0">
            <a:srgbClr val="1F74AD"/>
          </a:effectRef>
          <a:fontRef idx="minor">
            <a:srgbClr val="000000"/>
          </a:fontRef>
        </p:style>
      </p:cxnSp>
      <p:sp>
        <p:nvSpPr>
          <p:cNvPr id="28" name="Text Placeholder 17"/>
          <p:cNvSpPr txBox="1"/>
          <p:nvPr>
            <p:custDataLst>
              <p:tags r:id="rId26"/>
            </p:custDataLst>
          </p:nvPr>
        </p:nvSpPr>
        <p:spPr>
          <a:xfrm>
            <a:off x="988695" y="1615440"/>
            <a:ext cx="1623695" cy="460375"/>
          </a:xfrm>
          <a:prstGeom prst="rect">
            <a:avLst/>
          </a:prstGeom>
          <a:noFill/>
        </p:spPr>
        <p:txBody>
          <a:bodyPr wrap="square" rtlCol="0" anchor="b" anchorCtr="0">
            <a:normAutofit/>
          </a:bodyPr>
          <a:lstStyle>
            <a:defPPr>
              <a:defRPr lang="zh-CN"/>
            </a:defPPr>
            <a:lvl1pPr algn="ctr">
              <a:lnSpc>
                <a:spcPct val="100000"/>
              </a:lnSpc>
              <a:defRPr sz="4000" b="1" spc="150">
                <a:solidFill>
                  <a:srgbClr val="000000">
                    <a:lumMod val="65000"/>
                    <a:lumOff val="35000"/>
                  </a:srgbClr>
                </a:solidFill>
                <a:latin typeface="微软雅黑" panose="020B0503020204020204" charset="-122"/>
                <a:ea typeface="微软雅黑" panose="020B050302020402020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300" normalizeH="0" noProof="0">
                <a:ln>
                  <a:noFill/>
                </a:ln>
                <a:solidFill>
                  <a:schemeClr val="accent5">
                    <a:lumMod val="20000"/>
                    <a:lumOff val="80000"/>
                  </a:schemeClr>
                </a:solidFill>
                <a:effectLst/>
                <a:uLnTx/>
                <a:uFillTx/>
                <a:latin typeface="Arial" panose="020B0604020202020204" pitchFamily="34" charset="0"/>
                <a:ea typeface="微软雅黑" panose="020B0503020204020204" charset="-122"/>
                <a:cs typeface="+mn-cs"/>
              </a:rPr>
              <a:t>一</a:t>
            </a:r>
            <a:endParaRPr kumimoji="0" lang="zh-CN" altLang="en-US" sz="2000" b="1" i="0" u="none" strike="noStrike" kern="1200" cap="none" spc="300" normalizeH="0" noProof="0">
              <a:ln>
                <a:noFill/>
              </a:ln>
              <a:solidFill>
                <a:schemeClr val="accent5">
                  <a:lumMod val="20000"/>
                  <a:lumOff val="80000"/>
                </a:schemeClr>
              </a:solidFill>
              <a:effectLst/>
              <a:uLnTx/>
              <a:uFillTx/>
              <a:latin typeface="Arial" panose="020B0604020202020204" pitchFamily="34" charset="0"/>
              <a:ea typeface="微软雅黑" panose="020B0503020204020204" charset="-122"/>
              <a:cs typeface="+mn-cs"/>
            </a:endParaRPr>
          </a:p>
        </p:txBody>
      </p:sp>
      <p:sp>
        <p:nvSpPr>
          <p:cNvPr id="29" name="TextBox 48"/>
          <p:cNvSpPr txBox="1"/>
          <p:nvPr>
            <p:custDataLst>
              <p:tags r:id="rId27"/>
            </p:custDataLst>
          </p:nvPr>
        </p:nvSpPr>
        <p:spPr>
          <a:xfrm>
            <a:off x="2823845" y="1507490"/>
            <a:ext cx="8091170" cy="681990"/>
          </a:xfrm>
          <a:prstGeom prst="rect">
            <a:avLst/>
          </a:prstGeom>
          <a:solidFill>
            <a:schemeClr val="accent2">
              <a:lumMod val="90000"/>
            </a:schemeClr>
          </a:solidFill>
        </p:spPr>
        <p:txBody>
          <a:bodyPr wrap="square" rtlCol="0" anchor="ctr" anchorCtr="0">
            <a:normAutofit/>
          </a:bodyPr>
          <a:lstStyle>
            <a:defPPr>
              <a:defRPr lang="zh-CN"/>
            </a:defPPr>
            <a:lvl1pPr>
              <a:lnSpc>
                <a:spcPct val="120000"/>
              </a:lnSpc>
              <a:defRPr sz="1400" spc="150">
                <a:solidFill>
                  <a:sysClr val="window" lastClr="FFFFFF">
                    <a:lumMod val="65000"/>
                  </a:sysClr>
                </a:solidFill>
                <a:latin typeface="微软雅黑" panose="020B0503020204020204" charset="-122"/>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Tx/>
              <a:buSzTx/>
              <a:buFontTx/>
              <a:buNone/>
              <a:defRPr/>
            </a:pPr>
            <a:r>
              <a:rPr lang="en-US" altLang="zh-CN" sz="2000" dirty="0">
                <a:solidFill>
                  <a:schemeClr val="dk1"/>
                </a:solidFill>
                <a:sym typeface="+mn-ea"/>
              </a:rPr>
              <a:t>  </a:t>
            </a:r>
            <a:r>
              <a:rPr lang="zh-CN" altLang="en-US" sz="2000" dirty="0">
                <a:solidFill>
                  <a:schemeClr val="dk1"/>
                </a:solidFill>
                <a:sym typeface="+mn-ea"/>
              </a:rPr>
              <a:t>擅自使用他人企业名称或简称</a:t>
            </a:r>
            <a:endParaRPr kumimoji="0" lang="zh-CN" altLang="en-US" sz="2000" b="0" i="0" u="none" strike="noStrike" kern="1200" cap="none" spc="150" normalizeH="0" noProof="0" dirty="0">
              <a:ln>
                <a:noFill/>
              </a:ln>
              <a:solidFill>
                <a:schemeClr val="dk1"/>
              </a:solidFill>
              <a:effectLst/>
              <a:uLnTx/>
              <a:uFillTx/>
              <a:latin typeface="Arial" panose="020B0604020202020204" pitchFamily="34" charset="0"/>
              <a:ea typeface="微软雅黑" panose="020B0503020204020204" charset="-122"/>
              <a:cs typeface="+mn-cs"/>
              <a:sym typeface="+mn-ea"/>
            </a:endParaRPr>
          </a:p>
        </p:txBody>
      </p:sp>
      <p:cxnSp>
        <p:nvCxnSpPr>
          <p:cNvPr id="45" name="直接连接符 44"/>
          <p:cNvCxnSpPr/>
          <p:nvPr>
            <p:custDataLst>
              <p:tags r:id="rId28"/>
            </p:custDataLst>
          </p:nvPr>
        </p:nvCxnSpPr>
        <p:spPr>
          <a:xfrm>
            <a:off x="2823845" y="1518285"/>
            <a:ext cx="0" cy="647700"/>
          </a:xfrm>
          <a:prstGeom prst="line">
            <a:avLst/>
          </a:prstGeom>
          <a:ln w="38100">
            <a:solidFill>
              <a:schemeClr val="accent5">
                <a:lumMod val="60000"/>
                <a:lumOff val="40000"/>
              </a:schemeClr>
            </a:solidFill>
          </a:ln>
        </p:spPr>
        <p:style>
          <a:lnRef idx="1">
            <a:srgbClr val="1F74AD"/>
          </a:lnRef>
          <a:fillRef idx="0">
            <a:srgbClr val="1F74AD"/>
          </a:fillRef>
          <a:effectRef idx="0">
            <a:srgbClr val="1F74AD"/>
          </a:effectRef>
          <a:fontRef idx="minor">
            <a:srgbClr val="000000"/>
          </a:fontRef>
        </p:style>
      </p:cxnSp>
      <p:sp>
        <p:nvSpPr>
          <p:cNvPr id="30" name="文本框 29"/>
          <p:cNvSpPr txBox="1"/>
          <p:nvPr>
            <p:custDataLst>
              <p:tags r:id="rId29"/>
            </p:custDataLst>
          </p:nvPr>
        </p:nvSpPr>
        <p:spPr>
          <a:xfrm>
            <a:off x="975247" y="5339689"/>
            <a:ext cx="1623696" cy="461665"/>
          </a:xfrm>
          <a:prstGeom prst="rect">
            <a:avLst/>
          </a:prstGeom>
          <a:noFill/>
        </p:spPr>
        <p:txBody>
          <a:bodyPr wrap="square" rtlCol="0" anchor="ctr" anchorCtr="0">
            <a:normAutofit/>
          </a:bodyPr>
          <a:lstStyle/>
          <a:p>
            <a:pPr algn="ctr"/>
            <a:r>
              <a:rPr lang="zh-CN" altLang="en-US" sz="2000" b="1" spc="300">
                <a:solidFill>
                  <a:schemeClr val="accent6">
                    <a:lumMod val="20000"/>
                    <a:lumOff val="80000"/>
                  </a:schemeClr>
                </a:solidFill>
                <a:latin typeface="微软雅黑" panose="020B0503020204020204" charset="-122"/>
                <a:ea typeface="微软雅黑" panose="020B0503020204020204" charset="-122"/>
              </a:rPr>
              <a:t>六</a:t>
            </a:r>
            <a:endParaRPr lang="zh-CN" altLang="en-US" sz="2000" b="1" spc="300">
              <a:solidFill>
                <a:schemeClr val="accent6">
                  <a:lumMod val="20000"/>
                  <a:lumOff val="80000"/>
                </a:schemeClr>
              </a:solidFill>
              <a:latin typeface="微软雅黑" panose="020B0503020204020204" charset="-122"/>
              <a:ea typeface="微软雅黑" panose="020B0503020204020204" charset="-122"/>
            </a:endParaRPr>
          </a:p>
        </p:txBody>
      </p:sp>
      <p:cxnSp>
        <p:nvCxnSpPr>
          <p:cNvPr id="31" name="直接连接符 30"/>
          <p:cNvCxnSpPr/>
          <p:nvPr>
            <p:custDataLst>
              <p:tags r:id="rId30"/>
            </p:custDataLst>
          </p:nvPr>
        </p:nvCxnSpPr>
        <p:spPr>
          <a:xfrm>
            <a:off x="2823845" y="5220335"/>
            <a:ext cx="0" cy="658178"/>
          </a:xfrm>
          <a:prstGeom prst="line">
            <a:avLst/>
          </a:prstGeom>
          <a:ln w="38100">
            <a:solidFill>
              <a:schemeClr val="accent6">
                <a:lumMod val="40000"/>
                <a:lumOff val="60000"/>
              </a:schemeClr>
            </a:solidFill>
          </a:ln>
        </p:spPr>
        <p:style>
          <a:lnRef idx="1">
            <a:srgbClr val="1F74AD"/>
          </a:lnRef>
          <a:fillRef idx="0">
            <a:srgbClr val="1F74AD"/>
          </a:fillRef>
          <a:effectRef idx="0">
            <a:srgbClr val="1F74AD"/>
          </a:effectRef>
          <a:fontRef idx="minor">
            <a:srgbClr val="000000"/>
          </a:fontRef>
        </p:style>
      </p:cxnSp>
      <p:sp>
        <p:nvSpPr>
          <p:cNvPr id="32" name="文本框 31"/>
          <p:cNvSpPr txBox="1"/>
          <p:nvPr>
            <p:custDataLst>
              <p:tags r:id="rId31"/>
            </p:custDataLst>
          </p:nvPr>
        </p:nvSpPr>
        <p:spPr>
          <a:xfrm>
            <a:off x="3093085" y="5233035"/>
            <a:ext cx="7811770" cy="645478"/>
          </a:xfrm>
          <a:prstGeom prst="rect">
            <a:avLst/>
          </a:prstGeom>
          <a:noFill/>
        </p:spPr>
        <p:txBody>
          <a:bodyPr wrap="square" rtlCol="0" anchor="ctr" anchorCtr="0">
            <a:normAutofit/>
          </a:bodyPr>
          <a:lstStyle/>
          <a:p>
            <a:pPr marR="0" lvl="0" indent="0" fontAlgn="auto">
              <a:lnSpc>
                <a:spcPct val="120000"/>
              </a:lnSpc>
              <a:spcBef>
                <a:spcPts val="0"/>
              </a:spcBef>
              <a:spcAft>
                <a:spcPts val="0"/>
              </a:spcAft>
              <a:buClrTx/>
              <a:buSzTx/>
              <a:buFontTx/>
              <a:buNone/>
              <a:defRPr/>
            </a:pPr>
            <a:r>
              <a:rPr lang="zh-CN" altLang="en-US" sz="2000" dirty="0">
                <a:solidFill>
                  <a:schemeClr val="dk1"/>
                </a:solidFill>
                <a:sym typeface="+mn-ea"/>
              </a:rPr>
              <a:t>突出使用字号</a:t>
            </a:r>
            <a:endParaRPr lang="zh-CN" altLang="en-US" sz="2000" spc="150" dirty="0">
              <a:solidFill>
                <a:schemeClr val="dk1"/>
              </a:solidFill>
              <a:latin typeface="微软雅黑" panose="020B0503020204020204" charset="-122"/>
              <a:ea typeface="微软雅黑" panose="020B0503020204020204" charset="-122"/>
              <a:sym typeface="+mn-ea"/>
            </a:endParaRPr>
          </a:p>
        </p:txBody>
      </p:sp>
      <p:pic>
        <p:nvPicPr>
          <p:cNvPr id="4" name="图片 3" descr="logo"/>
          <p:cNvPicPr>
            <a:picLocks noChangeAspect="1"/>
          </p:cNvPicPr>
          <p:nvPr/>
        </p:nvPicPr>
        <p:blipFill>
          <a:blip r:embed="rId32"/>
          <a:stretch>
            <a:fillRect/>
          </a:stretch>
        </p:blipFill>
        <p:spPr>
          <a:xfrm>
            <a:off x="10331450" y="303530"/>
            <a:ext cx="1238250" cy="581025"/>
          </a:xfrm>
          <a:prstGeom prst="rect">
            <a:avLst/>
          </a:prstGeom>
        </p:spPr>
      </p:pic>
    </p:spTree>
    <p:custDataLst>
      <p:tags r:id="rId3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6009640" y="159385"/>
            <a:ext cx="5981065" cy="6525260"/>
          </a:xfrm>
          <a:prstGeom prst="rect">
            <a:avLst/>
          </a:prstGeom>
          <a:solidFill>
            <a:schemeClr val="dk2"/>
          </a:solidFill>
          <a:ln w="12700" cap="flat" cmpd="sng" algn="ctr">
            <a:solidFill>
              <a:schemeClr val="accent1">
                <a:shade val="50000"/>
                <a:alpha val="0"/>
              </a:schemeClr>
            </a:solidFill>
            <a:prstDash val="solid"/>
            <a:miter lim="800000"/>
            <a:headEnd type="none" w="med" len="med"/>
            <a:tailEnd type="none" w="med" len="med"/>
          </a:ln>
          <a:effectLst>
            <a:glow>
              <a:schemeClr val="accent1">
                <a:alpha val="40000"/>
              </a:schemeClr>
            </a:glow>
            <a:innerShdw blurRad="279400" dist="88900" dir="6600000">
              <a:prstClr val="black">
                <a:alpha val="49000"/>
              </a:prstClr>
            </a:inn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11" name="图片 10"/>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12" name="图片 11"/>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716045"/>
          </a:xfrm>
          <a:prstGeom prst="rect">
            <a:avLst/>
          </a:prstGeom>
        </p:spPr>
      </p:pic>
      <p:sp>
        <p:nvSpPr>
          <p:cNvPr id="9" name="文本框 8"/>
          <p:cNvSpPr txBox="1"/>
          <p:nvPr>
            <p:custDataLst>
              <p:tags r:id="rId8"/>
            </p:custDataLst>
          </p:nvPr>
        </p:nvSpPr>
        <p:spPr>
          <a:xfrm>
            <a:off x="720160" y="577285"/>
            <a:ext cx="10970823" cy="706755"/>
          </a:xfrm>
          <a:prstGeom prst="rect">
            <a:avLst/>
          </a:prstGeom>
        </p:spPr>
        <p:txBody>
          <a:bodyPr vert="horz" lIns="90170" tIns="46990" rIns="90170" bIns="46990" rtlCol="0" anchor="ctr" anchorCtr="0">
            <a:norm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r>
              <a:rPr>
                <a:solidFill>
                  <a:schemeClr val="lt1"/>
                </a:solidFill>
                <a:sym typeface="+mn-ea"/>
              </a:rPr>
              <a:t>企业名称冲突的类型</a:t>
            </a:r>
            <a:endParaRPr lang="zh-CN" altLang="en-US" dirty="0">
              <a:solidFill>
                <a:schemeClr val="lt1"/>
              </a:solidFill>
            </a:endParaRPr>
          </a:p>
          <a:p>
            <a:endParaRPr lang="zh-CN" altLang="en-US" dirty="0">
              <a:solidFill>
                <a:schemeClr val="lt1"/>
              </a:solidFill>
              <a:latin typeface="Arial" panose="020B0604020202020204" pitchFamily="34" charset="0"/>
            </a:endParaRPr>
          </a:p>
        </p:txBody>
      </p:sp>
      <p:sp>
        <p:nvSpPr>
          <p:cNvPr id="2" name="文本框 1"/>
          <p:cNvSpPr txBox="1"/>
          <p:nvPr>
            <p:custDataLst>
              <p:tags r:id="rId9"/>
            </p:custDataLst>
          </p:nvPr>
        </p:nvSpPr>
        <p:spPr>
          <a:xfrm>
            <a:off x="476885" y="2242820"/>
            <a:ext cx="4955540" cy="2861310"/>
          </a:xfrm>
          <a:prstGeom prst="rect">
            <a:avLst/>
          </a:prstGeom>
          <a:noFill/>
        </p:spPr>
        <p:txBody>
          <a:bodyPr wrap="square" rtlCol="0" anchor="t">
            <a:spAutoFit/>
          </a:bodyPr>
          <a:p>
            <a:pPr>
              <a:lnSpc>
                <a:spcPct val="150000"/>
              </a:lnSpc>
            </a:pPr>
            <a:r>
              <a:rPr lang="zh-CN" altLang="en-US" sz="2000" spc="150" dirty="0">
                <a:solidFill>
                  <a:schemeClr val="lt1"/>
                </a:solidFill>
                <a:latin typeface="微软雅黑" panose="020B0503020204020204" charset="-122"/>
                <a:ea typeface="微软雅黑" panose="020B0503020204020204" charset="-122"/>
                <a:sym typeface="+mn-ea"/>
              </a:rPr>
              <a:t>案例一：</a:t>
            </a:r>
            <a:endParaRPr lang="zh-CN" altLang="en-US" sz="2000" spc="150" dirty="0">
              <a:solidFill>
                <a:schemeClr val="lt1"/>
              </a:solidFill>
              <a:latin typeface="微软雅黑" panose="020B0503020204020204" charset="-122"/>
              <a:ea typeface="微软雅黑" panose="020B0503020204020204" charset="-122"/>
            </a:endParaRPr>
          </a:p>
          <a:p>
            <a:pPr>
              <a:lnSpc>
                <a:spcPct val="150000"/>
              </a:lnSpc>
            </a:pPr>
            <a:r>
              <a:rPr lang="zh-CN" altLang="en-US" sz="2000" spc="150" dirty="0">
                <a:solidFill>
                  <a:schemeClr val="lt1"/>
                </a:solidFill>
                <a:latin typeface="微软雅黑" panose="020B0503020204020204" charset="-122"/>
                <a:ea typeface="微软雅黑" panose="020B0503020204020204" charset="-122"/>
                <a:sym typeface="+mn-ea"/>
              </a:rPr>
              <a:t>兰州三爱整形美容医院</a:t>
            </a:r>
            <a:endParaRPr lang="zh-CN" altLang="en-US" sz="2000" spc="150" dirty="0">
              <a:solidFill>
                <a:schemeClr val="lt1"/>
              </a:solidFill>
              <a:latin typeface="微软雅黑" panose="020B0503020204020204" charset="-122"/>
              <a:ea typeface="微软雅黑" panose="020B0503020204020204" charset="-122"/>
            </a:endParaRPr>
          </a:p>
          <a:p>
            <a:pPr>
              <a:lnSpc>
                <a:spcPct val="150000"/>
              </a:lnSpc>
            </a:pPr>
            <a:r>
              <a:rPr lang="zh-CN" altLang="en-US" sz="2000" spc="150" dirty="0">
                <a:solidFill>
                  <a:schemeClr val="lt1"/>
                </a:solidFill>
                <a:latin typeface="微软雅黑" panose="020B0503020204020204" charset="-122"/>
                <a:ea typeface="微软雅黑" panose="020B0503020204020204" charset="-122"/>
                <a:sym typeface="+mn-ea"/>
              </a:rPr>
              <a:t> </a:t>
            </a:r>
            <a:r>
              <a:rPr lang="en-US" altLang="zh-CN" sz="2000" spc="150" dirty="0">
                <a:solidFill>
                  <a:schemeClr val="lt1"/>
                </a:solidFill>
                <a:latin typeface="微软雅黑" panose="020B0503020204020204" charset="-122"/>
                <a:ea typeface="微软雅黑" panose="020B0503020204020204" charset="-122"/>
                <a:sym typeface="+mn-ea"/>
              </a:rPr>
              <a:t>               VS  </a:t>
            </a:r>
            <a:r>
              <a:rPr lang="zh-CN" altLang="en-US" sz="2000" spc="150" dirty="0">
                <a:solidFill>
                  <a:schemeClr val="lt1"/>
                </a:solidFill>
                <a:latin typeface="微软雅黑" panose="020B0503020204020204" charset="-122"/>
                <a:ea typeface="微软雅黑" panose="020B0503020204020204" charset="-122"/>
                <a:sym typeface="+mn-ea"/>
              </a:rPr>
              <a:t>兰州仁和医院</a:t>
            </a:r>
            <a:endParaRPr lang="zh-CN" altLang="en-US" sz="2000" spc="150" dirty="0">
              <a:solidFill>
                <a:schemeClr val="lt1"/>
              </a:solidFill>
              <a:latin typeface="微软雅黑" panose="020B0503020204020204" charset="-122"/>
              <a:ea typeface="微软雅黑" panose="020B0503020204020204" charset="-122"/>
            </a:endParaRPr>
          </a:p>
          <a:p>
            <a:pPr>
              <a:lnSpc>
                <a:spcPct val="150000"/>
              </a:lnSpc>
            </a:pPr>
            <a:r>
              <a:rPr lang="zh-CN" altLang="en-US" sz="2000" spc="150" dirty="0">
                <a:solidFill>
                  <a:schemeClr val="lt1"/>
                </a:solidFill>
                <a:latin typeface="微软雅黑" panose="020B0503020204020204" charset="-122"/>
                <a:ea typeface="微软雅黑" panose="020B0503020204020204" charset="-122"/>
              </a:rPr>
              <a:t>案例二：</a:t>
            </a:r>
            <a:endParaRPr lang="zh-CN" altLang="en-US" sz="2000" spc="150" dirty="0">
              <a:solidFill>
                <a:schemeClr val="lt1"/>
              </a:solidFill>
              <a:latin typeface="微软雅黑" panose="020B0503020204020204" charset="-122"/>
              <a:ea typeface="微软雅黑" panose="020B0503020204020204" charset="-122"/>
            </a:endParaRPr>
          </a:p>
          <a:p>
            <a:pPr algn="l">
              <a:lnSpc>
                <a:spcPct val="150000"/>
              </a:lnSpc>
              <a:buClrTx/>
              <a:buSzTx/>
              <a:buNone/>
            </a:pPr>
            <a:r>
              <a:rPr lang="zh-CN" altLang="en-US" sz="2000" spc="150" dirty="0">
                <a:solidFill>
                  <a:schemeClr val="lt1"/>
                </a:solidFill>
                <a:latin typeface="微软雅黑" panose="020B0503020204020204" charset="-122"/>
                <a:ea typeface="微软雅黑" panose="020B0503020204020204" charset="-122"/>
                <a:sym typeface="+mn-ea"/>
              </a:rPr>
              <a:t>天津中国青年旅行社（</a:t>
            </a:r>
            <a:r>
              <a:rPr lang="zh-CN" altLang="en-US" sz="2000" spc="150" dirty="0">
                <a:solidFill>
                  <a:schemeClr val="lt1"/>
                </a:solidFill>
                <a:latin typeface="微软雅黑" panose="020B0503020204020204" charset="-122"/>
                <a:ea typeface="微软雅黑" panose="020B0503020204020204" charset="-122"/>
                <a:sym typeface="+mn-ea"/>
              </a:rPr>
              <a:t>天津青旅）</a:t>
            </a:r>
            <a:endParaRPr lang="zh-CN" altLang="en-US" sz="2000" spc="150" dirty="0">
              <a:solidFill>
                <a:schemeClr val="lt1"/>
              </a:solidFill>
              <a:latin typeface="微软雅黑" panose="020B0503020204020204" charset="-122"/>
              <a:ea typeface="微软雅黑" panose="020B0503020204020204" charset="-122"/>
              <a:sym typeface="+mn-ea"/>
            </a:endParaRPr>
          </a:p>
          <a:p>
            <a:pPr algn="l">
              <a:lnSpc>
                <a:spcPct val="150000"/>
              </a:lnSpc>
              <a:buClrTx/>
              <a:buSzTx/>
              <a:buNone/>
            </a:pPr>
            <a:r>
              <a:rPr lang="zh-CN" altLang="en-US" sz="2000" spc="150" dirty="0">
                <a:solidFill>
                  <a:schemeClr val="lt1"/>
                </a:solidFill>
                <a:latin typeface="微软雅黑" panose="020B0503020204020204" charset="-122"/>
                <a:ea typeface="微软雅黑" panose="020B0503020204020204" charset="-122"/>
                <a:sym typeface="+mn-ea"/>
              </a:rPr>
              <a:t> </a:t>
            </a:r>
            <a:r>
              <a:rPr lang="en-US" altLang="zh-CN" sz="2000" spc="150" dirty="0">
                <a:solidFill>
                  <a:schemeClr val="lt1"/>
                </a:solidFill>
                <a:latin typeface="微软雅黑" panose="020B0503020204020204" charset="-122"/>
                <a:ea typeface="微软雅黑" panose="020B0503020204020204" charset="-122"/>
                <a:sym typeface="+mn-ea"/>
              </a:rPr>
              <a:t>               VS  </a:t>
            </a:r>
            <a:r>
              <a:rPr lang="zh-CN" altLang="en-US" sz="2000" spc="150" dirty="0">
                <a:solidFill>
                  <a:schemeClr val="lt1"/>
                </a:solidFill>
                <a:latin typeface="微软雅黑" panose="020B0503020204020204" charset="-122"/>
                <a:ea typeface="微软雅黑" panose="020B0503020204020204" charset="-122"/>
                <a:sym typeface="+mn-ea"/>
              </a:rPr>
              <a:t>天津国青</a:t>
            </a:r>
            <a:r>
              <a:rPr lang="zh-CN" altLang="en-US" sz="2000" spc="150" dirty="0">
                <a:solidFill>
                  <a:schemeClr val="lt1"/>
                </a:solidFill>
                <a:latin typeface="微软雅黑" panose="020B0503020204020204" charset="-122"/>
                <a:ea typeface="微软雅黑" panose="020B0503020204020204" charset="-122"/>
                <a:sym typeface="+mn-ea"/>
              </a:rPr>
              <a:t>国际旅行社</a:t>
            </a:r>
            <a:endParaRPr lang="zh-CN" altLang="en-US" spc="150" dirty="0">
              <a:solidFill>
                <a:schemeClr val="lt1"/>
              </a:solidFill>
              <a:latin typeface="微软雅黑" panose="020B0503020204020204" charset="-122"/>
              <a:ea typeface="微软雅黑" panose="020B0503020204020204" charset="-122"/>
              <a:sym typeface="+mn-ea"/>
            </a:endParaRPr>
          </a:p>
        </p:txBody>
      </p:sp>
      <p:sp>
        <p:nvSpPr>
          <p:cNvPr id="4" name="文本框 3"/>
          <p:cNvSpPr txBox="1"/>
          <p:nvPr>
            <p:custDataLst>
              <p:tags r:id="rId10"/>
            </p:custDataLst>
          </p:nvPr>
        </p:nvSpPr>
        <p:spPr>
          <a:xfrm>
            <a:off x="6344920" y="2059305"/>
            <a:ext cx="5311140" cy="2768600"/>
          </a:xfrm>
          <a:prstGeom prst="rect">
            <a:avLst/>
          </a:prstGeom>
          <a:noFill/>
        </p:spPr>
        <p:txBody>
          <a:bodyPr wrap="square" rtlCol="0" anchor="t">
            <a:spAutoFit/>
          </a:bodyPr>
          <a:p>
            <a:endParaRPr lang="zh-CN" altLang="en-US" sz="1800" spc="150" dirty="0">
              <a:solidFill>
                <a:schemeClr val="lt1"/>
              </a:solidFill>
              <a:latin typeface="微软雅黑" panose="020B0503020204020204" charset="-122"/>
              <a:ea typeface="微软雅黑" panose="020B0503020204020204" charset="-122"/>
            </a:endParaRPr>
          </a:p>
          <a:p>
            <a:pPr>
              <a:lnSpc>
                <a:spcPct val="150000"/>
              </a:lnSpc>
            </a:pPr>
            <a:r>
              <a:rPr lang="zh-CN" altLang="en-US" sz="2400" spc="150" dirty="0">
                <a:solidFill>
                  <a:schemeClr val="lt1"/>
                </a:solidFill>
                <a:latin typeface="微软雅黑" panose="020B0503020204020204" charset="-122"/>
                <a:ea typeface="微软雅黑" panose="020B0503020204020204" charset="-122"/>
                <a:sym typeface="+mn-ea"/>
              </a:rPr>
              <a:t>  </a:t>
            </a:r>
            <a:r>
              <a:rPr lang="en-US" altLang="zh-CN" sz="2400" spc="150" dirty="0">
                <a:solidFill>
                  <a:schemeClr val="lt1"/>
                </a:solidFill>
                <a:latin typeface="微软雅黑" panose="020B0503020204020204" charset="-122"/>
                <a:ea typeface="微软雅黑" panose="020B0503020204020204" charset="-122"/>
                <a:sym typeface="+mn-ea"/>
              </a:rPr>
              <a:t> </a:t>
            </a:r>
            <a:r>
              <a:rPr lang="zh-CN" altLang="en-US" sz="2000" b="1" spc="150" dirty="0">
                <a:solidFill>
                  <a:schemeClr val="lt1"/>
                </a:solidFill>
                <a:latin typeface="微软雅黑" panose="020B0503020204020204" charset="-122"/>
                <a:ea typeface="微软雅黑" panose="020B0503020204020204" charset="-122"/>
                <a:sym typeface="+mn-ea"/>
              </a:rPr>
              <a:t>竞价排名是一种有效的互联网商业推广模式。擅自将他人的企业名称作为竞价排名关键词，利用他人的知名度和商誉，使公众产生混淆误认，达到宣传推广自己的目的，属于不正当竞争行为。</a:t>
            </a:r>
            <a:endParaRPr lang="zh-CN" altLang="en-US" sz="2000" b="1" spc="150" dirty="0">
              <a:solidFill>
                <a:schemeClr val="lt1"/>
              </a:solidFill>
              <a:latin typeface="微软雅黑" panose="020B0503020204020204" charset="-122"/>
              <a:ea typeface="微软雅黑" panose="020B0503020204020204" charset="-122"/>
              <a:sym typeface="+mn-ea"/>
            </a:endParaRPr>
          </a:p>
        </p:txBody>
      </p:sp>
      <p:pic>
        <p:nvPicPr>
          <p:cNvPr id="5" name="图片 4" descr="logo"/>
          <p:cNvPicPr>
            <a:picLocks noChangeAspect="1"/>
          </p:cNvPicPr>
          <p:nvPr/>
        </p:nvPicPr>
        <p:blipFill>
          <a:blip r:embed="rId11"/>
          <a:stretch>
            <a:fillRect/>
          </a:stretch>
        </p:blipFill>
        <p:spPr>
          <a:xfrm>
            <a:off x="10331450" y="303530"/>
            <a:ext cx="1238250" cy="581025"/>
          </a:xfrm>
          <a:prstGeom prst="rect">
            <a:avLst/>
          </a:prstGeom>
        </p:spPr>
      </p:pic>
      <p:sp>
        <p:nvSpPr>
          <p:cNvPr id="16" name="矩形 15"/>
          <p:cNvSpPr/>
          <p:nvPr/>
        </p:nvSpPr>
        <p:spPr>
          <a:xfrm>
            <a:off x="3673475" y="1283970"/>
            <a:ext cx="4481195" cy="518160"/>
          </a:xfrm>
          <a:prstGeom prst="rect">
            <a:avLst/>
          </a:prstGeom>
          <a:solidFill>
            <a:schemeClr val="accent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t>一、擅自使用他人企业名称或简称</a:t>
            </a:r>
            <a:endParaRPr lang="zh-CN" altLang="en-US" sz="2000" b="1"/>
          </a:p>
        </p:txBody>
      </p:sp>
    </p:spTree>
    <p:custDataLst>
      <p:tags r:id="rId1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6009640" y="159385"/>
            <a:ext cx="5981065" cy="6525260"/>
          </a:xfrm>
          <a:prstGeom prst="rect">
            <a:avLst/>
          </a:prstGeom>
          <a:solidFill>
            <a:schemeClr val="dk2"/>
          </a:solidFill>
          <a:ln w="12700" cap="flat" cmpd="sng" algn="ctr">
            <a:solidFill>
              <a:schemeClr val="accent1">
                <a:shade val="50000"/>
                <a:alpha val="0"/>
              </a:schemeClr>
            </a:solidFill>
            <a:prstDash val="solid"/>
            <a:miter lim="800000"/>
            <a:headEnd type="none" w="med" len="med"/>
            <a:tailEnd type="none" w="med" len="med"/>
          </a:ln>
          <a:effectLst>
            <a:glow>
              <a:schemeClr val="accent1">
                <a:alpha val="40000"/>
              </a:schemeClr>
            </a:glow>
            <a:innerShdw blurRad="279400" dist="88900" dir="6600000">
              <a:prstClr val="black">
                <a:alpha val="49000"/>
              </a:prstClr>
            </a:inn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11" name="图片 10"/>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720090"/>
          </a:xfrm>
          <a:prstGeom prst="rect">
            <a:avLst/>
          </a:prstGeom>
        </p:spPr>
      </p:pic>
      <p:pic>
        <p:nvPicPr>
          <p:cNvPr id="12" name="图片 11"/>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716045"/>
          </a:xfrm>
          <a:prstGeom prst="rect">
            <a:avLst/>
          </a:prstGeom>
        </p:spPr>
      </p:pic>
      <p:sp>
        <p:nvSpPr>
          <p:cNvPr id="9" name="文本框 8"/>
          <p:cNvSpPr txBox="1"/>
          <p:nvPr>
            <p:custDataLst>
              <p:tags r:id="rId8"/>
            </p:custDataLst>
          </p:nvPr>
        </p:nvSpPr>
        <p:spPr>
          <a:xfrm>
            <a:off x="720160" y="577285"/>
            <a:ext cx="10970823" cy="706755"/>
          </a:xfrm>
          <a:prstGeom prst="rect">
            <a:avLst/>
          </a:prstGeom>
        </p:spPr>
        <p:txBody>
          <a:bodyPr vert="horz" lIns="90170" tIns="46990" rIns="90170" bIns="46990" rtlCol="0" anchor="ctr" anchorCtr="0">
            <a:norm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r>
              <a:rPr>
                <a:solidFill>
                  <a:schemeClr val="lt1"/>
                </a:solidFill>
                <a:sym typeface="+mn-ea"/>
              </a:rPr>
              <a:t>企业名称冲突的类型</a:t>
            </a:r>
            <a:endParaRPr lang="zh-CN" altLang="en-US" dirty="0">
              <a:solidFill>
                <a:schemeClr val="lt1"/>
              </a:solidFill>
            </a:endParaRPr>
          </a:p>
          <a:p>
            <a:endParaRPr lang="zh-CN" altLang="en-US" dirty="0">
              <a:solidFill>
                <a:schemeClr val="lt1"/>
              </a:solidFill>
              <a:latin typeface="Arial" panose="020B0604020202020204" pitchFamily="34" charset="0"/>
            </a:endParaRPr>
          </a:p>
        </p:txBody>
      </p:sp>
      <p:sp>
        <p:nvSpPr>
          <p:cNvPr id="2" name="文本框 1"/>
          <p:cNvSpPr txBox="1"/>
          <p:nvPr>
            <p:custDataLst>
              <p:tags r:id="rId9"/>
            </p:custDataLst>
          </p:nvPr>
        </p:nvSpPr>
        <p:spPr>
          <a:xfrm>
            <a:off x="476885" y="2242820"/>
            <a:ext cx="4955540" cy="2861310"/>
          </a:xfrm>
          <a:prstGeom prst="rect">
            <a:avLst/>
          </a:prstGeom>
          <a:noFill/>
        </p:spPr>
        <p:txBody>
          <a:bodyPr wrap="square" rtlCol="0" anchor="t">
            <a:spAutoFit/>
          </a:bodyPr>
          <a:p>
            <a:pPr>
              <a:lnSpc>
                <a:spcPct val="150000"/>
              </a:lnSpc>
            </a:pPr>
            <a:r>
              <a:rPr lang="zh-CN" altLang="en-US" sz="2000" b="1" spc="150" dirty="0">
                <a:solidFill>
                  <a:schemeClr val="lt1"/>
                </a:solidFill>
                <a:latin typeface="微软雅黑" panose="020B0503020204020204" charset="-122"/>
                <a:ea typeface="微软雅黑" panose="020B0503020204020204" charset="-122"/>
                <a:sym typeface="+mn-ea"/>
              </a:rPr>
              <a:t>案例一：</a:t>
            </a:r>
            <a:endParaRPr lang="zh-CN" altLang="en-US" sz="2000" b="1" spc="150" dirty="0">
              <a:solidFill>
                <a:schemeClr val="lt1"/>
              </a:solidFill>
              <a:latin typeface="微软雅黑" panose="020B0503020204020204" charset="-122"/>
              <a:ea typeface="微软雅黑" panose="020B0503020204020204" charset="-122"/>
            </a:endParaRPr>
          </a:p>
          <a:p>
            <a:pPr>
              <a:lnSpc>
                <a:spcPct val="150000"/>
              </a:lnSpc>
            </a:pPr>
            <a:r>
              <a:rPr lang="zh-CN" altLang="en-US" sz="2000" spc="150" dirty="0">
                <a:solidFill>
                  <a:schemeClr val="lt1"/>
                </a:solidFill>
                <a:latin typeface="微软雅黑" panose="020B0503020204020204" charset="-122"/>
                <a:ea typeface="微软雅黑" panose="020B0503020204020204" charset="-122"/>
                <a:sym typeface="+mn-ea"/>
              </a:rPr>
              <a:t>奇特乐集团有限公司</a:t>
            </a:r>
            <a:endParaRPr lang="zh-CN" altLang="en-US" sz="2000" spc="150" dirty="0">
              <a:solidFill>
                <a:schemeClr val="lt1"/>
              </a:solidFill>
              <a:latin typeface="微软雅黑" panose="020B0503020204020204" charset="-122"/>
              <a:ea typeface="微软雅黑" panose="020B0503020204020204" charset="-122"/>
              <a:sym typeface="+mn-ea"/>
            </a:endParaRPr>
          </a:p>
          <a:p>
            <a:pPr>
              <a:lnSpc>
                <a:spcPct val="150000"/>
              </a:lnSpc>
            </a:pPr>
            <a:r>
              <a:rPr lang="zh-CN" altLang="en-US" sz="2000" spc="150" dirty="0">
                <a:solidFill>
                  <a:schemeClr val="lt1"/>
                </a:solidFill>
                <a:latin typeface="微软雅黑" panose="020B0503020204020204" charset="-122"/>
                <a:ea typeface="微软雅黑" panose="020B0503020204020204" charset="-122"/>
                <a:sym typeface="+mn-ea"/>
              </a:rPr>
              <a:t> </a:t>
            </a:r>
            <a:r>
              <a:rPr lang="en-US" altLang="zh-CN" sz="2000" spc="150" dirty="0">
                <a:solidFill>
                  <a:schemeClr val="lt1"/>
                </a:solidFill>
                <a:latin typeface="微软雅黑" panose="020B0503020204020204" charset="-122"/>
                <a:ea typeface="微软雅黑" panose="020B0503020204020204" charset="-122"/>
                <a:sym typeface="+mn-ea"/>
              </a:rPr>
              <a:t>      VS </a:t>
            </a:r>
            <a:r>
              <a:rPr lang="zh-CN" altLang="en-US" sz="2000" spc="150" dirty="0">
                <a:solidFill>
                  <a:schemeClr val="lt1"/>
                </a:solidFill>
                <a:latin typeface="微软雅黑" panose="020B0503020204020204" charset="-122"/>
                <a:ea typeface="微软雅黑" panose="020B0503020204020204" charset="-122"/>
                <a:sym typeface="+mn-ea"/>
              </a:rPr>
              <a:t>山西奇特乐游乐设备有限公司</a:t>
            </a:r>
            <a:r>
              <a:rPr lang="zh-CN" altLang="en-US" sz="2000" b="1" spc="150" dirty="0">
                <a:solidFill>
                  <a:schemeClr val="lt1"/>
                </a:solidFill>
                <a:latin typeface="微软雅黑" panose="020B0503020204020204" charset="-122"/>
                <a:ea typeface="微软雅黑" panose="020B0503020204020204" charset="-122"/>
              </a:rPr>
              <a:t>案例二：</a:t>
            </a:r>
            <a:endParaRPr lang="zh-CN" altLang="en-US" sz="2000" spc="150" dirty="0">
              <a:solidFill>
                <a:schemeClr val="lt1"/>
              </a:solidFill>
              <a:latin typeface="微软雅黑" panose="020B0503020204020204" charset="-122"/>
              <a:ea typeface="微软雅黑" panose="020B0503020204020204" charset="-122"/>
            </a:endParaRPr>
          </a:p>
          <a:p>
            <a:pPr algn="l">
              <a:lnSpc>
                <a:spcPct val="150000"/>
              </a:lnSpc>
              <a:buClrTx/>
              <a:buSzTx/>
              <a:buNone/>
            </a:pPr>
            <a:r>
              <a:rPr lang="zh-CN" altLang="en-US" sz="2000" spc="150" dirty="0">
                <a:solidFill>
                  <a:schemeClr val="bg1"/>
                </a:solidFill>
                <a:latin typeface="微软雅黑" panose="020B0503020204020204" charset="-122"/>
                <a:ea typeface="微软雅黑" panose="020B0503020204020204" charset="-122"/>
                <a:sym typeface="+mn-ea"/>
              </a:rPr>
              <a:t>深圳三九大健康药业有限公司</a:t>
            </a:r>
            <a:endParaRPr lang="zh-CN" altLang="en-US" sz="2000" spc="150" dirty="0">
              <a:solidFill>
                <a:schemeClr val="bg1"/>
              </a:solidFill>
              <a:latin typeface="微软雅黑" panose="020B0503020204020204" charset="-122"/>
              <a:ea typeface="微软雅黑" panose="020B0503020204020204" charset="-122"/>
              <a:sym typeface="+mn-ea"/>
            </a:endParaRPr>
          </a:p>
          <a:p>
            <a:pPr algn="l">
              <a:lnSpc>
                <a:spcPct val="150000"/>
              </a:lnSpc>
              <a:buClrTx/>
              <a:buSzTx/>
              <a:buNone/>
            </a:pPr>
            <a:r>
              <a:rPr lang="en-US" altLang="zh-CN" sz="2000" spc="150" dirty="0">
                <a:solidFill>
                  <a:schemeClr val="bg1"/>
                </a:solidFill>
                <a:latin typeface="微软雅黑" panose="020B0503020204020204" charset="-122"/>
                <a:ea typeface="微软雅黑" panose="020B0503020204020204" charset="-122"/>
                <a:sym typeface="+mn-ea"/>
              </a:rPr>
              <a:t>         VS  </a:t>
            </a:r>
            <a:r>
              <a:rPr lang="zh-CN" altLang="en-US" sz="2000" spc="150" dirty="0">
                <a:solidFill>
                  <a:schemeClr val="bg1"/>
                </a:solidFill>
                <a:latin typeface="微软雅黑" panose="020B0503020204020204" charset="-122"/>
                <a:ea typeface="微软雅黑" panose="020B0503020204020204" charset="-122"/>
                <a:sym typeface="+mn-ea"/>
              </a:rPr>
              <a:t>华润三九医药股份有限公司</a:t>
            </a:r>
            <a:endParaRPr lang="zh-CN" altLang="en-US" sz="2000" spc="150" dirty="0">
              <a:solidFill>
                <a:schemeClr val="bg1"/>
              </a:solidFill>
              <a:latin typeface="微软雅黑" panose="020B0503020204020204" charset="-122"/>
              <a:ea typeface="微软雅黑" panose="020B0503020204020204" charset="-122"/>
              <a:sym typeface="+mn-ea"/>
            </a:endParaRPr>
          </a:p>
        </p:txBody>
      </p:sp>
      <p:sp>
        <p:nvSpPr>
          <p:cNvPr id="4" name="文本框 3"/>
          <p:cNvSpPr txBox="1"/>
          <p:nvPr>
            <p:custDataLst>
              <p:tags r:id="rId10"/>
            </p:custDataLst>
          </p:nvPr>
        </p:nvSpPr>
        <p:spPr>
          <a:xfrm>
            <a:off x="6390640" y="2044700"/>
            <a:ext cx="5179060" cy="2768600"/>
          </a:xfrm>
          <a:prstGeom prst="rect">
            <a:avLst/>
          </a:prstGeom>
          <a:noFill/>
        </p:spPr>
        <p:txBody>
          <a:bodyPr wrap="square" rtlCol="0" anchor="t">
            <a:spAutoFit/>
          </a:bodyPr>
          <a:p>
            <a:endParaRPr lang="zh-CN" altLang="en-US" sz="1800" spc="150" dirty="0">
              <a:solidFill>
                <a:schemeClr val="lt1"/>
              </a:solidFill>
              <a:latin typeface="微软雅黑" panose="020B0503020204020204" charset="-122"/>
              <a:ea typeface="微软雅黑" panose="020B0503020204020204" charset="-122"/>
            </a:endParaRPr>
          </a:p>
          <a:p>
            <a:pPr>
              <a:lnSpc>
                <a:spcPct val="150000"/>
              </a:lnSpc>
            </a:pPr>
            <a:r>
              <a:rPr lang="zh-CN" altLang="en-US" sz="2400" spc="150" dirty="0">
                <a:solidFill>
                  <a:schemeClr val="lt1"/>
                </a:solidFill>
                <a:latin typeface="微软雅黑" panose="020B0503020204020204" charset="-122"/>
                <a:ea typeface="微软雅黑" panose="020B0503020204020204" charset="-122"/>
                <a:sym typeface="+mn-ea"/>
              </a:rPr>
              <a:t>  </a:t>
            </a:r>
            <a:r>
              <a:rPr lang="en-US" altLang="zh-CN" sz="2400" spc="150" dirty="0">
                <a:solidFill>
                  <a:schemeClr val="lt1"/>
                </a:solidFill>
                <a:latin typeface="微软雅黑" panose="020B0503020204020204" charset="-122"/>
                <a:ea typeface="微软雅黑" panose="020B0503020204020204" charset="-122"/>
                <a:sym typeface="+mn-ea"/>
              </a:rPr>
              <a:t> </a:t>
            </a:r>
            <a:r>
              <a:rPr lang="zh-CN" altLang="en-US" sz="2000" b="1" spc="150" dirty="0">
                <a:solidFill>
                  <a:schemeClr val="lt1"/>
                </a:solidFill>
                <a:latin typeface="微软雅黑" panose="020B0503020204020204" charset="-122"/>
                <a:ea typeface="微软雅黑" panose="020B0503020204020204" charset="-122"/>
                <a:sym typeface="+mn-ea"/>
              </a:rPr>
              <a:t>如果二个企业名称登记时间相差不大，在后登记的企业名称也没有故意模仿、攀附在先登记企业名称的知名度，字号相同仅是巧合或者在后登记的字号具有合理的来源依据之情形，则不一定存在权利冲突。</a:t>
            </a:r>
            <a:endParaRPr lang="zh-CN" altLang="en-US" sz="2000" b="1" spc="150" dirty="0">
              <a:solidFill>
                <a:schemeClr val="lt1"/>
              </a:solidFill>
              <a:latin typeface="微软雅黑" panose="020B0503020204020204" charset="-122"/>
              <a:ea typeface="微软雅黑" panose="020B0503020204020204" charset="-122"/>
              <a:sym typeface="+mn-ea"/>
            </a:endParaRPr>
          </a:p>
        </p:txBody>
      </p:sp>
      <p:pic>
        <p:nvPicPr>
          <p:cNvPr id="5" name="图片 4" descr="logo"/>
          <p:cNvPicPr>
            <a:picLocks noChangeAspect="1"/>
          </p:cNvPicPr>
          <p:nvPr/>
        </p:nvPicPr>
        <p:blipFill>
          <a:blip r:embed="rId11"/>
          <a:stretch>
            <a:fillRect/>
          </a:stretch>
        </p:blipFill>
        <p:spPr>
          <a:xfrm>
            <a:off x="10331450" y="303530"/>
            <a:ext cx="1238250" cy="581025"/>
          </a:xfrm>
          <a:prstGeom prst="rect">
            <a:avLst/>
          </a:prstGeom>
        </p:spPr>
      </p:pic>
      <p:sp>
        <p:nvSpPr>
          <p:cNvPr id="16" name="矩形 15"/>
          <p:cNvSpPr/>
          <p:nvPr/>
        </p:nvSpPr>
        <p:spPr>
          <a:xfrm>
            <a:off x="3673475" y="1283970"/>
            <a:ext cx="4481195" cy="518160"/>
          </a:xfrm>
          <a:prstGeom prst="rect">
            <a:avLst/>
          </a:prstGeom>
          <a:solidFill>
            <a:schemeClr val="accent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r>
              <a:rPr lang="zh-CN" altLang="en-US" sz="2000" b="1"/>
              <a:t>二、</a:t>
            </a:r>
            <a:r>
              <a:rPr lang="zh-CN" altLang="en-US" sz="2000" b="1" spc="150" dirty="0">
                <a:latin typeface="微软雅黑" panose="020B0503020204020204" charset="-122"/>
                <a:ea typeface="微软雅黑" panose="020B0503020204020204" charset="-122"/>
                <a:sym typeface="+mn-ea"/>
              </a:rPr>
              <a:t>一般字号冲突</a:t>
            </a:r>
            <a:endParaRPr lang="zh-CN" altLang="en-US" sz="2000" b="1"/>
          </a:p>
        </p:txBody>
      </p:sp>
    </p:spTree>
    <p:custDataLst>
      <p:tags r:id="rId1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 name="KSO_WM_SLIDE_BACKGROUND_TYPE" val="leftRight"/>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 name="KSO_WM_SLIDE_BACKGROUND_TYPE" val="leftRight"/>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 name="KSO_WM_SLIDE_BACKGROUND_TYPE" val="leftRight"/>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SLIDE_BK_DARK_LIGHT" val="2"/>
  <p:tag name="KSO_WM_UNIT_INDEX" val="1"/>
  <p:tag name="KSO_WM_UNIT_BK_DARK_LIGHT" val="2"/>
  <p:tag name="KSO_WM_UNIT_TYPE" val="i"/>
  <p:tag name="KSO_WM_UNIT_SUBTYPE" val="h"/>
  <p:tag name="KSO_WM_SLIDE_BACKGROUND_TYPE" val="topBotto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SLIDE_BACKGROUND_TYPE" val="topBotto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SLIDE_BACKGROUND_TYPE" val="topBotto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SLIDE_BACKGROUND_TYPE" val="topBotto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SLIDE_BACKGROUND_TYPE" val="topBotto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SLIDE_BACKGROUND_TYPE" val="topBotto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SLIDE_BACKGROUND_TYPE" val="topBotto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SLIDE_BACKGROUND_TYPE" val="topBotto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SLIDE_BACKGROUND_TYPE" val="topBotto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SLIDE_BK_DARK_LIGHT" val="2"/>
  <p:tag name="KSO_WM_UNIT_INDEX" val="1"/>
  <p:tag name="KSO_WM_UNIT_BK_DARK_LIGHT" val="2"/>
  <p:tag name="KSO_WM_UNIT_TYPE" val="i"/>
  <p:tag name="KSO_WM_UNIT_SUBTYPE" val="h"/>
  <p:tag name="KSO_WM_SLIDE_BACKGROUND_TYPE" val="bottomTop"/>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 name="KSO_WM_SLIDE_BACKGROUND_TYPE" val="bottomTop"/>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 name="KSO_WM_SLIDE_BACKGROUND_TYPE" val="bottomTop"/>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 name="KSO_WM_SLIDE_BACKGROUND_TYPE" val="bottomTop"/>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 name="KSO_WM_SLIDE_BACKGROUND_TYPE" val="bottomTop"/>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 name="KSO_WM_SLIDE_BACKGROUND_TYPE" val="bottomTop"/>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 name="KSO_WM_SLIDE_BACKGROUND_TYPE" val="bottomTop"/>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 name="KSO_WM_SLIDE_BACKGROUND_TYPE" val="bottomTop"/>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 name="KSO_WM_SLIDE_BACKGROUND_TYPE" val="bottomTop"/>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SLIDE_BK_DARK_LIGHT" val="2"/>
  <p:tag name="KSO_WM_UNIT_INDEX" val="1"/>
  <p:tag name="KSO_WM_UNIT_BK_DARK_LIGHT" val="2"/>
  <p:tag name="KSO_WM_UNIT_TYPE" val="i"/>
  <p:tag name="KSO_WM_UNIT_SUBTYPE" val="h"/>
  <p:tag name="KSO_WM_SLIDE_BACKGROUND_TYPE" val="navigation"/>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 name="KSO_WM_SLIDE_BACKGROUND_TYPE" val="navigation"/>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 name="KSO_WM_SLIDE_BACKGROUND_TYPE" val="navigation"/>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 name="KSO_WM_SLIDE_BACKGROUND_TYPE" val="navigation"/>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 name="KSO_WM_SLIDE_BACKGROUND_TYPE" val="navigation"/>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 name="KSO_WM_SLIDE_BACKGROUND_TYPE" val="navigation"/>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 name="KSO_WM_SLIDE_BACKGROUND_TYPE" val="navigation"/>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 name="KSO_WM_SLIDE_BACKGROUND_TYPE" val="navigation"/>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 name="KSO_WM_SLIDE_BACKGROUND_TYPE" val="navigation"/>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 name="KSO_WM_SLIDE_BACKGROUND_TYPE" val="navigation"/>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 name="KSO_WM_SLIDE_BACKGROUND_TYPE" val="navigation"/>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SLIDE_BK_DARK_LIGHT" val="2"/>
  <p:tag name="KSO_WM_UNIT_INDEX" val="1"/>
  <p:tag name="KSO_WM_UNIT_BK_DARK_LIGHT" val="2"/>
  <p:tag name="KSO_WM_UNIT_TYPE" val="i"/>
  <p:tag name="KSO_WM_UNIT_SUBTYPE" val="h"/>
  <p:tag name="KSO_WM_SLIDE_BACKGROUND_TYPE" val="belt"/>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 name="KSO_WM_SLIDE_BACKGROUND_TYPE" val="belt"/>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 name="KSO_WM_SLIDE_BACKGROUND_TYPE" val="belt"/>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 name="KSO_WM_SLIDE_BACKGROUND_TYPE" val="belt"/>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 name="KSO_WM_SLIDE_BACKGROUND_TYPE" val="belt"/>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 name="KSO_WM_SLIDE_BACKGROUND_TYPE" val="belt"/>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 name="KSO_WM_SLIDE_BACKGROUND_TYPE" val="belt"/>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 name="KSO_WM_SLIDE_BACKGROUND_TYPE" val="belt"/>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177"/>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177"/>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5.xml><?xml version="1.0" encoding="utf-8"?>
<p:tagLst xmlns:p="http://schemas.openxmlformats.org/presentationml/2006/main">
  <p:tag name="KSO_WM_TAG_VERSION" val="1.0"/>
  <p:tag name="KSO_WM_BEAUTIFY_FLAG" val="#wm#"/>
  <p:tag name="KSO_WM_TEMPLATE_CATEGORY" val="custom"/>
  <p:tag name="KSO_WM_TEMPLATE_INDEX" val="20204177"/>
  <p:tag name="KSO_WM_TEMPLATE_SUBCATEGORY" val="0"/>
  <p:tag name="KSO_WM_TEMPLATE_MASTER_TYPE" val="1"/>
  <p:tag name="KSO_WM_TEMPLATE_COLOR_TYPE" val="1"/>
  <p:tag name="KSO_WM_TEMPLATE_MASTER_THUMB_INDEX" val="12"/>
  <p:tag name="KSO_WM_TEMPLATE_THUMBS_INDEX" val="1、4、7、8、9、10、17、20、24、27、31、34"/>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INDEX" val="1"/>
  <p:tag name="KSO_WM_UNIT_TYPE" val="y"/>
  <p:tag name="KSO_WM_SLIDE_BACKGROUND_MASK_FLAG" val="1"/>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5"/>
  <p:tag name="KSO_WM_UNIT_TYPE" val="e"/>
  <p:tag name="KSO_WM_UNIT_INDEX" val="1"/>
  <p:tag name="KSO_WM_UNIT_ID" val="_3*e*1"/>
  <p:tag name="KSO_WM_UNIT_PRESET_TEXT" val="PART 01"/>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5"/>
  <p:tag name="KSO_WM_UNIT_TYPE" val="e"/>
  <p:tag name="KSO_WM_UNIT_INDEX" val="1"/>
  <p:tag name="KSO_WM_UNIT_ID" val="_3*e*1"/>
  <p:tag name="KSO_WM_UNIT_PRESET_TEXT" val="PART 01"/>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
  <p:tag name="KSO_WM_UNIT_LAYERLEVEL" val="1"/>
  <p:tag name="KSO_WM_TAG_VERSION" val="1.0"/>
  <p:tag name="KSO_WM_BEAUTIFY_FLAG" val="#wm#"/>
  <p:tag name="KSO_WM_UNIT_TYPE" val="i"/>
  <p:tag name="KSO_WM_UNIT_INDEX" val="1"/>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SLIDE_BACKGROUND_TYPE" val="general"/>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SLIDE_BACKGROUND_TYPE" val="general"/>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SLIDE_BACKGROUND_TYPE" val="general"/>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SLIDE_BACKGROUND_TYPE" val="general"/>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SLIDE_BACKGROUND_TYPE" val="general"/>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SLIDE_BACKGROUND_TYPE" val="general"/>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SLIDE_BK_DARK_LIGHT" val="2"/>
  <p:tag name="KSO_WM_UNIT_INDEX" val="1"/>
  <p:tag name="KSO_WM_UNIT_BK_DARK_LIGHT" val="2"/>
  <p:tag name="KSO_WM_UNIT_TYPE" val="i"/>
  <p:tag name="KSO_WM_UNIT_SUBTYPE" val="h"/>
  <p:tag name="KSO_WM_SLIDE_BACKGROUND_TYPE" val="frame"/>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 name="KSO_WM_SLIDE_BACKGROUND_TYPE" val="frame"/>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 name="KSO_WM_SLIDE_BACKGROUND_TYPE" val="frame"/>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 name="KSO_WM_SLIDE_BACKGROUND_TYPE" val="frame"/>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 name="KSO_WM_SLIDE_BACKGROUND_TYPE" val="frame"/>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 name="KSO_WM_SLIDE_BACKGROUND_TYPE" val="frame"/>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 name="KSO_WM_SLIDE_BACKGROUND_TYPE" val="frame"/>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 name="KSO_WM_SLIDE_BACKGROUND_TYPE" val="frame"/>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SLIDE_BK_DARK_LIGHT" val="2"/>
  <p:tag name="KSO_WM_UNIT_INDEX" val="1"/>
  <p:tag name="KSO_WM_UNIT_BK_DARK_LIGHT" val="2"/>
  <p:tag name="KSO_WM_UNIT_TYPE" val="i"/>
  <p:tag name="KSO_WM_UNIT_SUBTYPE" val="h"/>
  <p:tag name="KSO_WM_SLIDE_BACKGROUND_TYPE" val="leftRight"/>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 name="KSO_WM_SLIDE_BACKGROUND_TYPE" val="leftRight"/>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 name="KSO_WM_SLIDE_BACKGROUND_TYPE" val="leftRight"/>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 name="KSO_WM_SLIDE_BACKGROUND_TYPE" val="leftRight"/>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 name="KSO_WM_SLIDE_BACKGROUND_TYPE" val="leftRight"/>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 name="KSO_WM_SLIDE_BACKGROUND_TYPE" val="leftRight"/>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 name="KSO_WM_SLIDE_BACKGROUND_TYPE" val="leftRight"/>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 name="KSO_WM_SLIDE_BACKGROUND_TYPE" val="leftRight"/>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SLIDE_BK_DARK_LIGHT" val="2"/>
  <p:tag name="KSO_WM_UNIT_INDEX" val="1"/>
  <p:tag name="KSO_WM_UNIT_BK_DARK_LIGHT" val="2"/>
  <p:tag name="KSO_WM_UNIT_TYPE" val="i"/>
  <p:tag name="KSO_WM_UNIT_SUBTYPE" val="h"/>
  <p:tag name="KSO_WM_SLIDE_BACKGROUND_TYPE" val="topBottom"/>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SLIDE_BACKGROUND_TYPE" val="topBotto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SLIDE_BACKGROUND_TYPE" val="topBottom"/>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SLIDE_BACKGROUND_TYPE" val="topBottom"/>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SLIDE_BACKGROUND_TYPE" val="topBottom"/>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SLIDE_BACKGROUND_TYPE" val="topBottom"/>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SLIDE_BACKGROUND_TYPE" val="topBottom"/>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SLIDE_BACKGROUND_TYPE" val="topBotto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SLIDE_BACKGROUND_TYPE" val="topBottom"/>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SLIDE_BK_DARK_LIGHT" val="2"/>
  <p:tag name="KSO_WM_UNIT_INDEX" val="1"/>
  <p:tag name="KSO_WM_UNIT_BK_DARK_LIGHT" val="2"/>
  <p:tag name="KSO_WM_UNIT_TYPE" val="i"/>
  <p:tag name="KSO_WM_UNIT_SUBTYPE" val="h"/>
  <p:tag name="KSO_WM_SLIDE_BACKGROUND_TYPE" val="bottomTop"/>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 name="KSO_WM_SLIDE_BACKGROUND_TYPE" val="bottomTop"/>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 name="KSO_WM_SLIDE_BACKGROUND_TYPE" val="bottomTop"/>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 name="KSO_WM_SLIDE_BACKGROUND_TYPE" val="bottomTop"/>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 name="KSO_WM_SLIDE_BACKGROUND_TYPE" val="bottomTop"/>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 name="KSO_WM_SLIDE_BACKGROUND_TYPE" val="bottomTop"/>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 name="KSO_WM_SLIDE_BACKGROUND_TYPE" val="bottomTop"/>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 name="KSO_WM_SLIDE_BACKGROUND_TYPE" val="bottomTop"/>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 name="KSO_WM_SLIDE_BACKGROUND_TYPE" val="bottomTop"/>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SLIDE_BK_DARK_LIGHT" val="2"/>
  <p:tag name="KSO_WM_UNIT_INDEX" val="1"/>
  <p:tag name="KSO_WM_UNIT_BK_DARK_LIGHT" val="2"/>
  <p:tag name="KSO_WM_UNIT_TYPE" val="i"/>
  <p:tag name="KSO_WM_UNIT_SUBTYPE" val="h"/>
  <p:tag name="KSO_WM_SLIDE_BACKGROUND_TYPE" val="navigation"/>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 name="KSO_WM_SLIDE_BACKGROUND_TYPE" val="navigation"/>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 name="KSO_WM_SLIDE_BACKGROUND_TYPE" val="navigation"/>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 name="KSO_WM_SLIDE_BACKGROUND_TYPE" val="navigation"/>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 name="KSO_WM_SLIDE_BACKGROUND_TYPE" val="navigation"/>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 name="KSO_WM_SLIDE_BACKGROUND_TYPE" val="navigation"/>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 name="KSO_WM_SLIDE_BACKGROUND_TYPE" val="navigation"/>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 name="KSO_WM_SLIDE_BACKGROUND_TYPE" val="navigation"/>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 name="KSO_WM_SLIDE_BACKGROUND_TYPE" val="navigation"/>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 name="KSO_WM_SLIDE_BACKGROUND_TYPE" val="navigation"/>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 name="KSO_WM_SLIDE_BACKGROUND_TYPE" val="navigation"/>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SLIDE_BK_DARK_LIGHT" val="2"/>
  <p:tag name="KSO_WM_UNIT_INDEX" val="1"/>
  <p:tag name="KSO_WM_UNIT_BK_DARK_LIGHT" val="2"/>
  <p:tag name="KSO_WM_UNIT_TYPE" val="i"/>
  <p:tag name="KSO_WM_UNIT_SUBTYPE" val="h"/>
  <p:tag name="KSO_WM_SLIDE_BACKGROUND_TYPE" val="belt"/>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 name="KSO_WM_SLIDE_BACKGROUND_TYPE" val="belt"/>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 name="KSO_WM_SLIDE_BACKGROUND_TYPE" val="belt"/>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 name="KSO_WM_SLIDE_BACKGROUND_TYPE" val="belt"/>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 name="KSO_WM_SLIDE_BACKGROUND_TYPE" val="belt"/>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 name="KSO_WM_SLIDE_BACKGROUND_TYPE" val="belt"/>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 name="KSO_WM_SLIDE_BACKGROUND_TYPE" val="belt"/>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 name="KSO_WM_SLIDE_BACKGROUND_TYPE" val="belt"/>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177"/>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177"/>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p="http://schemas.openxmlformats.org/presentationml/2006/main">
  <p:tag name="KSO_WM_TAG_VERSION" val="1.0"/>
  <p:tag name="KSO_WM_BEAUTIFY_FLAG" val="#wm#"/>
  <p:tag name="KSO_WM_TEMPLATE_CATEGORY" val="custom"/>
  <p:tag name="KSO_WM_TEMPLATE_INDEX" val="20204177"/>
  <p:tag name="KSO_WM_TEMPLATE_SUBCATEGORY" val="0"/>
  <p:tag name="KSO_WM_TEMPLATE_MASTER_TYPE" val="1"/>
  <p:tag name="KSO_WM_TEMPLATE_COLOR_TYPE" val="1"/>
  <p:tag name="KSO_WM_TEMPLATE_MASTER_THUMB_INDEX" val="12"/>
  <p:tag name="KSO_WM_TEMPLATE_THUMBS_INDEX" val="1、4、7、8、9、10、17、20、24、27、31、34"/>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INDEX" val="1"/>
  <p:tag name="KSO_WM_UNIT_TYPE" val="y"/>
  <p:tag name="KSO_WM_SLIDE_BACKGROUND_MASK_FLAG" val="1"/>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2.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5"/>
  <p:tag name="KSO_WM_UNIT_TYPE" val="e"/>
  <p:tag name="KSO_WM_UNIT_INDEX" val="1"/>
  <p:tag name="KSO_WM_UNIT_ID" val="_3*e*1"/>
  <p:tag name="KSO_WM_UNIT_PRESET_TEXT" val="PART 01"/>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
  <p:tag name="KSO_WM_UNIT_LAYERLEVEL" val="1"/>
  <p:tag name="KSO_WM_TAG_VERSION" val="1.0"/>
  <p:tag name="KSO_WM_BEAUTIFY_FLAG" val="#wm#"/>
  <p:tag name="KSO_WM_UNIT_TYPE" val="i"/>
  <p:tag name="KSO_WM_UNIT_INDEX" val="1"/>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SLIDE_BACKGROUND_TYPE" val="general"/>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SLIDE_BACKGROUND_TYPE" val="general"/>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SLIDE_BACKGROUND_TYPE" val="general"/>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SLIDE_BACKGROUND_TYPE" val="general"/>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SLIDE_BACKGROUND_TYPE" val="general"/>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SLIDE_BACKGROUND_TYPE" val="general"/>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SLIDE_BK_DARK_LIGHT" val="2"/>
  <p:tag name="KSO_WM_UNIT_INDEX" val="1"/>
  <p:tag name="KSO_WM_UNIT_BK_DARK_LIGHT" val="2"/>
  <p:tag name="KSO_WM_UNIT_TYPE" val="i"/>
  <p:tag name="KSO_WM_UNIT_SUBTYPE" val="h"/>
  <p:tag name="KSO_WM_SLIDE_BACKGROUND_TYPE" val="frame"/>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 name="KSO_WM_SLIDE_BACKGROUND_TYPE" val="frame"/>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 name="KSO_WM_SLIDE_BACKGROUND_TYPE" val="frame"/>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 name="KSO_WM_SLIDE_BACKGROUND_TYPE" val="frame"/>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 name="KSO_WM_SLIDE_BACKGROUND_TYPE" val="frame"/>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 name="KSO_WM_SLIDE_BACKGROUND_TYPE" val="frame"/>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 name="KSO_WM_SLIDE_BACKGROUND_TYPE" val="frame"/>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 name="KSO_WM_SLIDE_BACKGROUND_TYPE" val="frame"/>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SLIDE_BK_DARK_LIGHT" val="2"/>
  <p:tag name="KSO_WM_UNIT_INDEX" val="1"/>
  <p:tag name="KSO_WM_UNIT_BK_DARK_LIGHT" val="2"/>
  <p:tag name="KSO_WM_UNIT_TYPE" val="i"/>
  <p:tag name="KSO_WM_UNIT_SUBTYPE" val="h"/>
  <p:tag name="KSO_WM_SLIDE_BACKGROUND_TYPE" val="leftRight"/>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 name="KSO_WM_SLIDE_BACKGROUND_TYPE" val="leftRight"/>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 name="KSO_WM_SLIDE_BACKGROUND_TYPE" val="leftRight"/>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 name="KSO_WM_SLIDE_BACKGROUND_TYPE" val="leftRight"/>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 name="KSO_WM_SLIDE_BACKGROUND_TYPE" val="leftRight"/>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 name="KSO_WM_SLIDE_BACKGROUND_TYPE" val="leftRight"/>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 name="KSO_WM_SLIDE_BACKGROUND_TYPE" val="leftRight"/>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 name="KSO_WM_SLIDE_BACKGROUND_TYPE" val="leftRight"/>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SLIDE_BK_DARK_LIGHT" val="2"/>
  <p:tag name="KSO_WM_UNIT_INDEX" val="1"/>
  <p:tag name="KSO_WM_UNIT_BK_DARK_LIGHT" val="2"/>
  <p:tag name="KSO_WM_UNIT_TYPE" val="i"/>
  <p:tag name="KSO_WM_UNIT_SUBTYPE" val="h"/>
  <p:tag name="KSO_WM_SLIDE_BACKGROUND_TYPE" val="topBottom"/>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SLIDE_BACKGROUND_TYPE" val="topBottom"/>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SLIDE_BACKGROUND_TYPE" val="topBottom"/>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SLIDE_BACKGROUND_TYPE" val="topBottom"/>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SLIDE_BACKGROUND_TYPE" val="topBottom"/>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SLIDE_BACKGROUND_TYPE" val="topBottom"/>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SLIDE_BACKGROUND_TYPE" val="topBotto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SLIDE_BACKGROUND_TYPE" val="topBottom"/>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 name="KSO_WM_SLIDE_BACKGROUND_TYPE" val="topBottom"/>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SLIDE_BK_DARK_LIGHT" val="2"/>
  <p:tag name="KSO_WM_UNIT_INDEX" val="1"/>
  <p:tag name="KSO_WM_UNIT_BK_DARK_LIGHT" val="2"/>
  <p:tag name="KSO_WM_UNIT_TYPE" val="i"/>
  <p:tag name="KSO_WM_UNIT_SUBTYPE" val="h"/>
  <p:tag name="KSO_WM_SLIDE_BACKGROUND_TYPE" val="bottomTop"/>
</p:tagLst>
</file>

<file path=ppt/tags/tag4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 name="KSO_WM_SLIDE_BACKGROUND_TYPE" val="bottomTop"/>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 name="KSO_WM_SLIDE_BACKGROUND_TYPE" val="bottomTop"/>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 name="KSO_WM_SLIDE_BACKGROUND_TYPE" val="bottomTop"/>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 name="KSO_WM_SLIDE_BACKGROUND_TYPE" val="bottomTop"/>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 name="KSO_WM_SLIDE_BACKGROUND_TYPE" val="bottomTop"/>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 name="KSO_WM_SLIDE_BACKGROUND_TYPE" val="bottomTop"/>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 name="KSO_WM_SLIDE_BACKGROUND_TYPE" val="bottomTop"/>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 name="KSO_WM_SLIDE_BACKGROUND_TYPE" val="bottomTop"/>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SLIDE_BK_DARK_LIGHT" val="2"/>
  <p:tag name="KSO_WM_UNIT_INDEX" val="1"/>
  <p:tag name="KSO_WM_UNIT_BK_DARK_LIGHT" val="2"/>
  <p:tag name="KSO_WM_UNIT_TYPE" val="i"/>
  <p:tag name="KSO_WM_UNIT_SUBTYPE" val="h"/>
  <p:tag name="KSO_WM_SLIDE_BACKGROUND_TYPE" val="navigation"/>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 name="KSO_WM_SLIDE_BACKGROUND_TYPE" val="navigation"/>
</p:tagLst>
</file>

<file path=ppt/tags/tag4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 name="KSO_WM_SLIDE_BACKGROUND_TYPE" val="navigation"/>
</p:tagLst>
</file>

<file path=ppt/tags/tag4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 name="KSO_WM_SLIDE_BACKGROUND_TYPE" val="navigation"/>
</p:tagLst>
</file>

<file path=ppt/tags/tag4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 name="KSO_WM_SLIDE_BACKGROUND_TYPE" val="navigation"/>
</p:tagLst>
</file>

<file path=ppt/tags/tag4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 name="KSO_WM_SLIDE_BACKGROUND_TYPE" val="navigation"/>
</p:tagLst>
</file>

<file path=ppt/tags/tag4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 name="KSO_WM_SLIDE_BACKGROUND_TYPE" val="navigation"/>
</p:tagLst>
</file>

<file path=ppt/tags/tag4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 name="KSO_WM_SLIDE_BACKGROUND_TYPE" val="navigation"/>
</p:tagLst>
</file>

<file path=ppt/tags/tag4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 name="KSO_WM_SLIDE_BACKGROUND_TYPE" val="navigation"/>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 name="KSO_WM_SLIDE_BACKGROUND_TYPE" val="navigation"/>
</p:tagLst>
</file>

<file path=ppt/tags/tag4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 name="KSO_WM_SLIDE_BACKGROUND_TYPE" val="navigation"/>
</p:tagLst>
</file>

<file path=ppt/tags/tag4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SLIDE_BK_DARK_LIGHT" val="2"/>
  <p:tag name="KSO_WM_UNIT_INDEX" val="1"/>
  <p:tag name="KSO_WM_UNIT_BK_DARK_LIGHT" val="2"/>
  <p:tag name="KSO_WM_UNIT_TYPE" val="i"/>
  <p:tag name="KSO_WM_UNIT_SUBTYPE" val="h"/>
  <p:tag name="KSO_WM_SLIDE_BACKGROUND_TYPE" val="belt"/>
</p:tagLst>
</file>

<file path=ppt/tags/tag4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 name="KSO_WM_SLIDE_BACKGROUND_TYPE" val="belt"/>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 name="KSO_WM_SLIDE_BACKGROUND_TYPE" val="belt"/>
</p:tagLst>
</file>

<file path=ppt/tags/tag4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 name="KSO_WM_SLIDE_BACKGROUND_TYPE" val="belt"/>
</p:tagLst>
</file>

<file path=ppt/tags/tag4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 name="KSO_WM_SLIDE_BACKGROUND_TYPE" val="belt"/>
</p:tagLst>
</file>

<file path=ppt/tags/tag4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 name="KSO_WM_SLIDE_BACKGROUND_TYPE" val="belt"/>
</p:tagLst>
</file>

<file path=ppt/tags/tag4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 name="KSO_WM_SLIDE_BACKGROUND_TYPE" val="belt"/>
</p:tagLst>
</file>

<file path=ppt/tags/tag4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 name="KSO_WM_SLIDE_BACKGROUND_TYPE" val="belt"/>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177"/>
</p:tagLst>
</file>

<file path=ppt/tags/tag4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177"/>
</p:tagLst>
</file>

<file path=ppt/tags/tag4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35.xml><?xml version="1.0" encoding="utf-8"?>
<p:tagLst xmlns:p="http://schemas.openxmlformats.org/presentationml/2006/main">
  <p:tag name="KSO_WM_TAG_VERSION" val="1.0"/>
  <p:tag name="KSO_WM_BEAUTIFY_FLAG" val="#wm#"/>
  <p:tag name="KSO_WM_TEMPLATE_CATEGORY" val="custom"/>
  <p:tag name="KSO_WM_TEMPLATE_INDEX" val="20204177"/>
  <p:tag name="KSO_WM_TEMPLATE_SUBCATEGORY" val="0"/>
  <p:tag name="KSO_WM_TEMPLATE_MASTER_TYPE" val="1"/>
  <p:tag name="KSO_WM_TEMPLATE_COLOR_TYPE" val="1"/>
  <p:tag name="KSO_WM_TEMPLATE_MASTER_THUMB_INDEX" val="12"/>
  <p:tag name="KSO_WM_TEMPLATE_THUMBS_INDEX" val="1、4、7、8、9、10、17、20、24、27、31、34"/>
</p:tagLst>
</file>

<file path=ppt/tags/tag436.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LAYERLEVEL" val="1"/>
  <p:tag name="KSO_WM_TAG_VERSION" val="1.0"/>
  <p:tag name="KSO_WM_BEAUTIFY_FLAG" val="#wm#"/>
  <p:tag name="KSO_WM_TEMPLATE_CATEGORY" val="custom"/>
  <p:tag name="KSO_WM_TEMPLATE_INDEX" val="20204177"/>
  <p:tag name="KSO_WM_UNIT_ID" val="custom20204177_1*a*1"/>
  <p:tag name="KSO_WM_UNIT_PRESET_TEXT" val="简约工作总结模板"/>
</p:tagLst>
</file>

<file path=ppt/tags/tag4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8.xml><?xml version="1.0" encoding="utf-8"?>
<p:tagLst xmlns:p="http://schemas.openxmlformats.org/presentationml/2006/main">
  <p:tag name="KSO_WM_UNIT_PLACING_PICTURE_USER_VIEWPORT" val="{&quot;height&quot;:2256,&quot;width&quot;:2256}"/>
</p:tagLst>
</file>

<file path=ppt/tags/tag439.xml><?xml version="1.0" encoding="utf-8"?>
<p:tagLst xmlns:p="http://schemas.openxmlformats.org/presentationml/2006/main">
  <p:tag name="KSO_WM_BEAUTIFY_FLAG" val="#wm#"/>
  <p:tag name="KSO_WM_TEMPLATE_SUBCATEGORY" val="0"/>
  <p:tag name="KSO_WM_SLIDE_TYPE" val="title"/>
  <p:tag name="KSO_WM_SLIDE_SUBTYPE" val="pureTxt"/>
  <p:tag name="KSO_WM_SLIDE_ITEM_CNT" val="0"/>
  <p:tag name="KSO_WM_SLIDE_INDEX" val="1"/>
  <p:tag name="KSO_WM_TAG_VERSION" val="1.0"/>
  <p:tag name="KSO_WM_SLIDE_LAYOUT" val="a_b"/>
  <p:tag name="KSO_WM_SLIDE_LAYOUT_CNT" val="1_1"/>
  <p:tag name="KSO_WM_TEMPLATE_MASTER_TYPE" val="1"/>
  <p:tag name="KSO_WM_TEMPLATE_COLOR_TYPE" val="1"/>
  <p:tag name="KSO_WM_TEMPLATE_CATEGORY" val="custom"/>
  <p:tag name="KSO_WM_TEMPLATE_INDEX" val="20204177"/>
  <p:tag name="KSO_WM_SLIDE_ID" val="custom20204177_1"/>
  <p:tag name="KSO_WM_TEMPLATE_MASTER_THUMB_INDEX" val="12"/>
  <p:tag name="KSO_WM_TEMPLATE_THUMBS_INDEX" val="1、4、7、8、9、10、17、20、24、27、31、34"/>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2.xml><?xml version="1.0" encoding="utf-8"?>
<p:tagLst xmlns:p="http://schemas.openxmlformats.org/presentationml/2006/main">
  <p:tag name="KSO_WM_BEAUTIFY_FLAG" val="#wm#"/>
  <p:tag name="KSO_WM_TEMPLATE_CATEGORY" val="custom"/>
  <p:tag name="KSO_WM_TEMPLATE_INDEX" val="20204177"/>
</p:tagLst>
</file>

<file path=ppt/tags/tag4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LAYERLEVEL" val="1_1_1"/>
  <p:tag name="KSO_WM_TAG_VERSION" val="1.0"/>
  <p:tag name="KSO_WM_BEAUTIFY_FLAG" val="#wm#"/>
  <p:tag name="KSO_WM_TEMPLATE_CATEGORY" val="custom"/>
  <p:tag name="KSO_WM_TEMPLATE_INDEX" val="20204177"/>
  <p:tag name="KSO_WM_UNIT_ID" val="custom20204177_4*l_h_i*1_1_1"/>
  <p:tag name="KSO_WM_UNIT_TEXT_FILL_FORE_SCHEMECOLOR_INDEX" val="5"/>
  <p:tag name="KSO_WM_UNIT_TEXT_FILL_TYPE" val="1"/>
  <p:tag name="KSO_WM_UNIT_USESOURCEFORMAT_APPLY" val="1"/>
</p:tagLst>
</file>

<file path=ppt/tags/tag444.xml><?xml version="1.0" encoding="utf-8"?>
<p:tagLst xmlns:p="http://schemas.openxmlformats.org/presentationml/2006/main">
  <p:tag name="KSO_WM_UNIT_ISCONTENTSTITLE" val="0"/>
  <p:tag name="KSO_WM_UNIT_COLOR_SCHEME_SHAPE_ID" val="32"/>
  <p:tag name="KSO_WM_UNIT_COLOR_SCHEME_PARENT_PAGE" val="0_4"/>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LAYERLEVEL" val="1_1_1"/>
  <p:tag name="KSO_WM_TAG_VERSION" val="1.0"/>
  <p:tag name="KSO_WM_BEAUTIFY_FLAG" val="#wm#"/>
  <p:tag name="KSO_WM_TEMPLATE_CATEGORY" val="custom"/>
  <p:tag name="KSO_WM_TEMPLATE_INDEX" val="20204177"/>
  <p:tag name="KSO_WM_UNIT_ID" val="custom20204177_4*l_h_f*1_1_1"/>
  <p:tag name="KSO_WM_UNIT_PRESET_TEXT" val="单击此处添加标题内容，文字是您思想的提炼"/>
  <p:tag name="KSO_WM_UNIT_TEXT_FILL_FORE_SCHEMECOLOR_INDEX" val="13"/>
  <p:tag name="KSO_WM_UNIT_TEXT_FILL_TYPE" val="1"/>
  <p:tag name="KSO_WM_UNIT_USESOURCEFORMAT_APPLY" val="1"/>
</p:tagLst>
</file>

<file path=ppt/tags/tag4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LAYERLEVEL" val="1_1_1"/>
  <p:tag name="KSO_WM_TAG_VERSION" val="1.0"/>
  <p:tag name="KSO_WM_BEAUTIFY_FLAG" val="#wm#"/>
  <p:tag name="KSO_WM_TEMPLATE_CATEGORY" val="custom"/>
  <p:tag name="KSO_WM_TEMPLATE_INDEX" val="20204177"/>
  <p:tag name="KSO_WM_UNIT_ID" val="custom20204177_4*l_h_i*1_2_1"/>
  <p:tag name="KSO_WM_UNIT_TEXT_FILL_FORE_SCHEMECOLOR_INDEX" val="6"/>
  <p:tag name="KSO_WM_UNIT_TEXT_FILL_TYPE" val="1"/>
  <p:tag name="KSO_WM_UNIT_USESOURCEFORMAT_APPLY" val="1"/>
</p:tagLst>
</file>

<file path=ppt/tags/tag446.xml><?xml version="1.0" encoding="utf-8"?>
<p:tagLst xmlns:p="http://schemas.openxmlformats.org/presentationml/2006/main">
  <p:tag name="KSO_WM_UNIT_ISCONTENTSTITLE" val="0"/>
  <p:tag name="KSO_WM_UNIT_COLOR_SCHEME_SHAPE_ID" val="32"/>
  <p:tag name="KSO_WM_UNIT_COLOR_SCHEME_PARENT_PAGE" val="0_4"/>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LAYERLEVEL" val="1_1_1"/>
  <p:tag name="KSO_WM_TAG_VERSION" val="1.0"/>
  <p:tag name="KSO_WM_BEAUTIFY_FLAG" val="#wm#"/>
  <p:tag name="KSO_WM_TEMPLATE_CATEGORY" val="custom"/>
  <p:tag name="KSO_WM_TEMPLATE_INDEX" val="20204177"/>
  <p:tag name="KSO_WM_UNIT_ID" val="custom20204177_4*l_h_f*1_2_1"/>
  <p:tag name="KSO_WM_UNIT_PRESET_TEXT" val="单击此处添加标题内容，文字是您思想的提炼"/>
  <p:tag name="KSO_WM_UNIT_TEXT_FILL_FORE_SCHEMECOLOR_INDEX" val="13"/>
  <p:tag name="KSO_WM_UNIT_TEXT_FILL_TYPE" val="1"/>
  <p:tag name="KSO_WM_UNIT_USESOURCEFORMAT_APPLY" val="1"/>
</p:tagLst>
</file>

<file path=ppt/tags/tag4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LAYERLEVEL" val="1_1_1"/>
  <p:tag name="KSO_WM_TAG_VERSION" val="1.0"/>
  <p:tag name="KSO_WM_BEAUTIFY_FLAG" val="#wm#"/>
  <p:tag name="KSO_WM_TEMPLATE_CATEGORY" val="custom"/>
  <p:tag name="KSO_WM_TEMPLATE_INDEX" val="20204177"/>
  <p:tag name="KSO_WM_UNIT_ID" val="custom20204177_4*l_h_i*1_3_1"/>
  <p:tag name="KSO_WM_UNIT_TEXT_FILL_FORE_SCHEMECOLOR_INDEX" val="5"/>
  <p:tag name="KSO_WM_UNIT_TEXT_FILL_TYPE" val="1"/>
  <p:tag name="KSO_WM_UNIT_USESOURCEFORMAT_APPLY" val="1"/>
</p:tagLst>
</file>

<file path=ppt/tags/tag448.xml><?xml version="1.0" encoding="utf-8"?>
<p:tagLst xmlns:p="http://schemas.openxmlformats.org/presentationml/2006/main">
  <p:tag name="KSO_WM_UNIT_ISCONTENTSTITLE" val="0"/>
  <p:tag name="KSO_WM_UNIT_COLOR_SCHEME_SHAPE_ID" val="32"/>
  <p:tag name="KSO_WM_UNIT_COLOR_SCHEME_PARENT_PAGE" val="0_4"/>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LAYERLEVEL" val="1_1_1"/>
  <p:tag name="KSO_WM_TAG_VERSION" val="1.0"/>
  <p:tag name="KSO_WM_BEAUTIFY_FLAG" val="#wm#"/>
  <p:tag name="KSO_WM_TEMPLATE_CATEGORY" val="custom"/>
  <p:tag name="KSO_WM_TEMPLATE_INDEX" val="20204177"/>
  <p:tag name="KSO_WM_UNIT_ID" val="custom20204177_4*l_h_f*1_3_1"/>
  <p:tag name="KSO_WM_UNIT_PRESET_TEXT" val="单击此处添加标题内容，文字是您思想的提炼"/>
  <p:tag name="KSO_WM_UNIT_TEXT_FILL_FORE_SCHEMECOLOR_INDEX" val="13"/>
  <p:tag name="KSO_WM_UNIT_TEXT_FILL_TYPE" val="1"/>
  <p:tag name="KSO_WM_UNIT_USESOURCEFORMAT_APPLY" val="1"/>
</p:tagLst>
</file>

<file path=ppt/tags/tag4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LAYERLEVEL" val="1_1_1"/>
  <p:tag name="KSO_WM_TAG_VERSION" val="1.0"/>
  <p:tag name="KSO_WM_BEAUTIFY_FLAG" val="#wm#"/>
  <p:tag name="KSO_WM_TEMPLATE_CATEGORY" val="custom"/>
  <p:tag name="KSO_WM_TEMPLATE_INDEX" val="20204177"/>
  <p:tag name="KSO_WM_UNIT_ID" val="custom20204177_4*l_h_i*1_4_1"/>
  <p:tag name="KSO_WM_UNIT_TEXT_FILL_FORE_SCHEMECOLOR_INDEX" val="6"/>
  <p:tag name="KSO_WM_UNIT_TEXT_FILL_TYPE" val="1"/>
  <p:tag name="KSO_WM_UNIT_USESOURCEFORMAT_APPLY" val="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0.xml><?xml version="1.0" encoding="utf-8"?>
<p:tagLst xmlns:p="http://schemas.openxmlformats.org/presentationml/2006/main">
  <p:tag name="KSO_WM_UNIT_ISCONTENTSTITLE" val="0"/>
  <p:tag name="KSO_WM_UNIT_COLOR_SCHEME_SHAPE_ID" val="32"/>
  <p:tag name="KSO_WM_UNIT_COLOR_SCHEME_PARENT_PAGE" val="0_4"/>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LAYERLEVEL" val="1_1_1"/>
  <p:tag name="KSO_WM_TAG_VERSION" val="1.0"/>
  <p:tag name="KSO_WM_BEAUTIFY_FLAG" val="#wm#"/>
  <p:tag name="KSO_WM_TEMPLATE_CATEGORY" val="custom"/>
  <p:tag name="KSO_WM_TEMPLATE_INDEX" val="20204177"/>
  <p:tag name="KSO_WM_UNIT_ID" val="custom20204177_4*l_h_f*1_4_1"/>
  <p:tag name="KSO_WM_UNIT_PRESET_TEXT" val="单击此处添加标题内容，文字是您思想的提炼"/>
  <p:tag name="KSO_WM_UNIT_TEXT_FILL_FORE_SCHEMECOLOR_INDEX" val="13"/>
  <p:tag name="KSO_WM_UNIT_TEXT_FILL_TYPE" val="1"/>
  <p:tag name="KSO_WM_UNIT_USESOURCEFORMAT_APPLY" val="1"/>
</p:tagLst>
</file>

<file path=ppt/tags/tag451.xml><?xml version="1.0" encoding="utf-8"?>
<p:tagLst xmlns:p="http://schemas.openxmlformats.org/presentationml/2006/main">
  <p:tag name="KSO_WM_UNIT_ISCONTENTSTITLE" val="1"/>
  <p:tag name="KSO_WM_UNIT_NOCLEAR" val="0"/>
  <p:tag name="KSO_WM_UNIT_VALUE" val="3"/>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LAYERLEVEL" val="1"/>
  <p:tag name="KSO_WM_TAG_VERSION" val="1.0"/>
  <p:tag name="KSO_WM_BEAUTIFY_FLAG" val="#wm#"/>
  <p:tag name="KSO_WM_TEMPLATE_CATEGORY" val="custom"/>
  <p:tag name="KSO_WM_TEMPLATE_INDEX" val="20204177"/>
  <p:tag name="KSO_WM_UNIT_ID" val="custom20204177_4*a*1"/>
  <p:tag name="KSO_WM_UNIT_PRESET_TEXT" val="目录"/>
  <p:tag name="KSO_WM_UNIT_TEXT_FILL_FORE_SCHEMECOLOR_INDEX" val="13"/>
  <p:tag name="KSO_WM_UNIT_TEXT_FILL_TYPE" val="1"/>
  <p:tag name="KSO_WM_UNIT_USESOURCEFORMAT_APPLY" val="1"/>
</p:tagLst>
</file>

<file path=ppt/tags/tag452.xml><?xml version="1.0" encoding="utf-8"?>
<p:tagLst xmlns:p="http://schemas.openxmlformats.org/presentationml/2006/main">
  <p:tag name="KSO_WM_TEMPLATE_SUBCATEGORY" val="0"/>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SLIDE_LAYOUT" val="a_l"/>
  <p:tag name="KSO_WM_SLIDE_LAYOUT_CNT" val="1_1"/>
  <p:tag name="KSO_WM_TEMPLATE_MASTER_TYPE" val="1"/>
  <p:tag name="KSO_WM_TEMPLATE_COLOR_TYPE" val="1"/>
  <p:tag name="KSO_WM_TEMPLATE_CATEGORY" val="custom"/>
  <p:tag name="KSO_WM_TEMPLATE_INDEX" val="20204177"/>
  <p:tag name="KSO_WM_SLIDE_ID" val="custom20204177_4"/>
</p:tagLst>
</file>

<file path=ppt/tags/tag453.xml><?xml version="1.0" encoding="utf-8"?>
<p:tagLst xmlns:p="http://schemas.openxmlformats.org/presentationml/2006/main">
  <p:tag name="KSO_WM_UNIT_ISCONTENTSTITLE" val="0"/>
  <p:tag name="KSO_WM_UNIT_PRESET_TEXT" val="单机此处添加大标题"/>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204177_7*a*1"/>
  <p:tag name="KSO_WM_TEMPLATE_CATEGORY" val="custom"/>
  <p:tag name="KSO_WM_TEMPLATE_INDEX" val="20204177"/>
  <p:tag name="KSO_WM_UNIT_LAYERLEVEL" val="1"/>
  <p:tag name="KSO_WM_TAG_VERSION" val="1.0"/>
  <p:tag name="KSO_WM_BEAUTIFY_FLAG" val="#wm#"/>
  <p:tag name="KSO_WM_UNIT_TEXT_FILL_FORE_SCHEMECOLOR_INDEX_BRIGHTNESS" val="0"/>
  <p:tag name="KSO_WM_UNIT_TEXT_FILL_FORE_SCHEMECOLOR_INDEX" val="13"/>
  <p:tag name="KSO_WM_UNIT_TEXT_FILL_TYPE" val="1"/>
</p:tagLst>
</file>

<file path=ppt/tags/tag454.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04177_7*e*1"/>
  <p:tag name="KSO_WM_TEMPLATE_CATEGORY" val="custom"/>
  <p:tag name="KSO_WM_TEMPLATE_INDEX" val="20204177"/>
  <p:tag name="KSO_WM_UNIT_LAYERLEVEL" val="1"/>
  <p:tag name="KSO_WM_TAG_VERSION" val="1.0"/>
  <p:tag name="KSO_WM_BEAUTIFY_FLAG" val="#wm#"/>
  <p:tag name="KSO_WM_UNIT_NOCLEAR" val="0"/>
  <p:tag name="KSO_WM_UNIT_VALUE" val="5"/>
  <p:tag name="KSO_WM_UNIT_TYPE" val="e"/>
  <p:tag name="KSO_WM_UNIT_INDEX" val="1"/>
  <p:tag name="KSO_WM_UNIT_PRESET_TEXT" val="PART 01"/>
</p:tagLst>
</file>

<file path=ppt/tags/tag455.xml><?xml version="1.0" encoding="utf-8"?>
<p:tagLst xmlns:p="http://schemas.openxmlformats.org/presentationml/2006/main">
  <p:tag name="KSO_WM_TEMPLATE_SUBCATEGORY" val="0"/>
  <p:tag name="KSO_WM_SLIDE_TYPE" val="sectionTitle"/>
  <p:tag name="KSO_WM_SLIDE_SUBTYPE" val="pureTxt"/>
  <p:tag name="KSO_WM_SLIDE_ITEM_CNT" val="0"/>
  <p:tag name="KSO_WM_SLIDE_INDEX" val="7"/>
  <p:tag name="KSO_WM_TAG_VERSION" val="1.0"/>
  <p:tag name="KSO_WM_BEAUTIFY_FLAG" val="#wm#"/>
  <p:tag name="KSO_WM_SLIDE_LAYOUT" val="a_e"/>
  <p:tag name="KSO_WM_SLIDE_LAYOUT_CNT" val="1_1"/>
  <p:tag name="KSO_WM_TEMPLATE_MASTER_TYPE" val="1"/>
  <p:tag name="KSO_WM_TEMPLATE_COLOR_TYPE" val="1"/>
  <p:tag name="KSO_WM_TEMPLATE_CATEGORY" val="custom"/>
  <p:tag name="KSO_WM_TEMPLATE_INDEX" val="20204177"/>
  <p:tag name="KSO_WM_SLIDE_ID" val="custom20204177_7"/>
</p:tagLst>
</file>

<file path=ppt/tags/tag456.xml><?xml version="1.0" encoding="utf-8"?>
<p:tagLst xmlns:p="http://schemas.openxmlformats.org/presentationml/2006/main">
  <p:tag name="KSO_WM_UNIT_SUBTYPE" val="h"/>
  <p:tag name="KSO_WM_UNIT_TYPE" val="i"/>
  <p:tag name="KSO_WM_UNIT_INDEX" val="1"/>
  <p:tag name="KSO_WM_TEMPLATE_CATEGORY" val="custom"/>
  <p:tag name="KSO_WM_TEMPLATE_INDEX" val="20204177"/>
  <p:tag name="KSO_WM_UNIT_ID" val="custom20204177_10*i*1"/>
  <p:tag name="KSO_WM_UNIT_HIGHLIGHT" val="0"/>
  <p:tag name="KSO_WM_UNIT_COMPATIBLE" val="0"/>
  <p:tag name="KSO_WM_UNIT_DIAGRAM_ISNUMVISUAL" val="0"/>
  <p:tag name="KSO_WM_UNIT_DIAGRAM_ISREFERUNIT" val="0"/>
  <p:tag name="KSO_WM_DIAGRAM_GROUP_CODE" val="l1-3"/>
  <p:tag name="KSO_WM_UNIT_LAYERLEVEL" val="1"/>
  <p:tag name="KSO_WM_TAG_VERSION" val="1.0"/>
  <p:tag name="KSO_WM_BEAUTIFY_FLAG" val="#wm#"/>
  <p:tag name="KSO_WM_UNIT_FILL_FORE_SCHEMECOLOR_INDEX" val="15"/>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457.xml><?xml version="1.0" encoding="utf-8"?>
<p:tagLst xmlns:p="http://schemas.openxmlformats.org/presentationml/2006/main">
  <p:tag name="KSO_WM_UNIT_TYPE" val="i"/>
  <p:tag name="KSO_WM_UNIT_INDEX" val="2"/>
  <p:tag name="KSO_WM_TEMPLATE_CATEGORY" val="custom"/>
  <p:tag name="KSO_WM_TEMPLATE_INDEX" val="20204177"/>
  <p:tag name="KSO_WM_UNIT_ID" val="custom20204177_10*i*2"/>
  <p:tag name="KSO_WM_UNIT_HIGHLIGHT" val="0"/>
  <p:tag name="KSO_WM_UNIT_COMPATIBLE" val="0"/>
  <p:tag name="KSO_WM_UNIT_DIAGRAM_ISNUMVISUAL" val="0"/>
  <p:tag name="KSO_WM_UNIT_DIAGRAM_ISREFERUNIT" val="0"/>
  <p:tag name="KSO_WM_DIAGRAM_GROUP_CODE" val="l1-3"/>
  <p:tag name="KSO_WM_UNIT_LAYERLEVEL" val="1"/>
  <p:tag name="KSO_WM_TAG_VERSION" val="1.0"/>
  <p:tag name="KSO_WM_BEAUTIFY_FLAG" val="#wm#"/>
  <p:tag name="KSO_WM_UNIT_USESOURCEFORMAT_APPLY" val="1"/>
</p:tagLst>
</file>

<file path=ppt/tags/tag458.xml><?xml version="1.0" encoding="utf-8"?>
<p:tagLst xmlns:p="http://schemas.openxmlformats.org/presentationml/2006/main">
  <p:tag name="KSO_WM_UNIT_TYPE" val="i"/>
  <p:tag name="KSO_WM_UNIT_INDEX" val="3"/>
  <p:tag name="KSO_WM_TEMPLATE_CATEGORY" val="custom"/>
  <p:tag name="KSO_WM_TEMPLATE_INDEX" val="20204177"/>
  <p:tag name="KSO_WM_UNIT_ID" val="custom20204177_10*i*3"/>
  <p:tag name="KSO_WM_UNIT_HIGHLIGHT" val="0"/>
  <p:tag name="KSO_WM_UNIT_COMPATIBLE" val="0"/>
  <p:tag name="KSO_WM_UNIT_DIAGRAM_ISNUMVISUAL" val="0"/>
  <p:tag name="KSO_WM_UNIT_DIAGRAM_ISREFERUNIT" val="0"/>
  <p:tag name="KSO_WM_DIAGRAM_GROUP_CODE" val="l1-3"/>
  <p:tag name="KSO_WM_UNIT_LAYERLEVEL" val="1"/>
  <p:tag name="KSO_WM_TAG_VERSION" val="1.0"/>
  <p:tag name="KSO_WM_BEAUTIFY_FLAG" val="#wm#"/>
  <p:tag name="KSO_WM_UNIT_USESOURCEFORMAT_APPLY" val="1"/>
</p:tagLst>
</file>

<file path=ppt/tags/tag4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_1_1"/>
  <p:tag name="KSO_WM_TAG_VERSION" val="1.0"/>
  <p:tag name="KSO_WM_BEAUTIFY_FLAG" val="#wm#"/>
  <p:tag name="KSO_WM_UNIT_NOCLEAR" val="0"/>
  <p:tag name="KSO_WM_UNIT_VALUE" val="210"/>
  <p:tag name="KSO_WM_DIAGRAM_GROUP_CODE" val="l1-3"/>
  <p:tag name="KSO_WM_UNIT_TYPE" val="l_h_f"/>
  <p:tag name="KSO_WM_UNIT_INDEX" val="1_1_1"/>
  <p:tag name="KSO_WM_UNIT_BLOCK" val="0"/>
  <p:tag name="KSO_WM_UNIT_IS_LAYOUT_DIAGRAM" val="1"/>
  <p:tag name="KSO_WM_TEMPLATE_CATEGORY" val="custom"/>
  <p:tag name="KSO_WM_TEMPLATE_INDEX" val="20204177"/>
  <p:tag name="KSO_WM_UNIT_ID" val="custom20204177_10*l_h_f*1_1_1"/>
  <p:tag name="KSO_WM_UNIT_PRESET_TEXT" val="点击此处添加正文，文字是您思想的提炼，为了演示发布的良好效果，请您尽可能提炼思想的精髓，然后简单的阐述您的观点。如果您的内容确实非常重要又难以精简，也请使用分段处理，对内容进行简单的梳理和提炼，这样会使逻辑框架相对清晰明了。"/>
  <p:tag name="KSO_WM_UNIT_TEXT_FILL_FORE_SCHEMECOLOR_INDEX" val="13"/>
  <p:tag name="KSO_WM_UNIT_TEXT_FILL_TYPE" val="1"/>
  <p:tag name="KSO_WM_UNIT_USESOURCEFORMAT_APPLY"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_1_1"/>
  <p:tag name="KSO_WM_TAG_VERSION" val="1.0"/>
  <p:tag name="KSO_WM_BEAUTIFY_FLAG" val="#wm#"/>
  <p:tag name="KSO_WM_DIAGRAM_GROUP_CODE" val="l1-3"/>
  <p:tag name="KSO_WM_UNIT_TYPE" val="l_h_i"/>
  <p:tag name="KSO_WM_UNIT_INDEX" val="1_1_1"/>
  <p:tag name="KSO_WM_UNIT_BLOCK" val="0"/>
  <p:tag name="KSO_WM_UNIT_IS_LAYOUT_DIAGRAM" val="1"/>
  <p:tag name="KSO_WM_TEMPLATE_CATEGORY" val="custom"/>
  <p:tag name="KSO_WM_TEMPLATE_INDEX" val="20204177"/>
  <p:tag name="KSO_WM_UNIT_ID" val="custom20204177_10*l_h_i*1_1_1"/>
  <p:tag name="KSO_WM_UNIT_FILL_FORE_SCHEMECOLOR_INDEX" val="5"/>
  <p:tag name="KSO_WM_UNIT_FILL_TYPE" val="1"/>
  <p:tag name="KSO_WM_UNIT_TEXT_FILL_FORE_SCHEMECOLOR_INDEX" val="2"/>
  <p:tag name="KSO_WM_UNIT_TEXT_FILL_TYPE" val="1"/>
  <p:tag name="KSO_WM_UNIT_USESOURCEFORMAT_APPLY" val="1"/>
</p:tagLst>
</file>

<file path=ppt/tags/tag4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_1_1"/>
  <p:tag name="KSO_WM_TAG_VERSION" val="1.0"/>
  <p:tag name="KSO_WM_BEAUTIFY_FLAG" val="#wm#"/>
  <p:tag name="KSO_WM_DIAGRAM_GROUP_CODE" val="l1-3"/>
  <p:tag name="KSO_WM_UNIT_TYPE" val="l_h_z"/>
  <p:tag name="KSO_WM_UNIT_INDEX" val="1_2_1"/>
  <p:tag name="KSO_WM_UNIT_BLOCK" val="0"/>
  <p:tag name="KSO_WM_UNIT_IS_LAYOUT_DIAGRAM" val="1"/>
  <p:tag name="KSO_WM_TEMPLATE_CATEGORY" val="custom"/>
  <p:tag name="KSO_WM_TEMPLATE_INDEX" val="20204177"/>
  <p:tag name="KSO_WM_UNIT_ID" val="custom20204177_10*l_h_z*1_2_1"/>
  <p:tag name="KSO_WM_UNIT_LINE_FORE_SCHEMECOLOR_INDEX" val="14"/>
  <p:tag name="KSO_WM_UNIT_LINE_FILL_TYPE" val="2"/>
  <p:tag name="KSO_WM_UNIT_USESOURCEFORMAT_APPLY" val="1"/>
</p:tagLst>
</file>

<file path=ppt/tags/tag4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_1_1"/>
  <p:tag name="KSO_WM_TAG_VERSION" val="1.0"/>
  <p:tag name="KSO_WM_BEAUTIFY_FLAG" val="#wm#"/>
  <p:tag name="KSO_WM_UNIT_ISCONTENTSTITLE" val="0"/>
  <p:tag name="KSO_WM_UNIT_NOCLEAR" val="0"/>
  <p:tag name="KSO_WM_UNIT_VALUE" val="19"/>
  <p:tag name="KSO_WM_DIAGRAM_GROUP_CODE" val="l1-3"/>
  <p:tag name="KSO_WM_UNIT_TYPE" val="l_h_a"/>
  <p:tag name="KSO_WM_UNIT_INDEX" val="1_2_1"/>
  <p:tag name="KSO_WM_UNIT_BLOCK" val="0"/>
  <p:tag name="KSO_WM_UNIT_IS_LAYOUT_DIAGRAM" val="1"/>
  <p:tag name="KSO_WM_TEMPLATE_CATEGORY" val="custom"/>
  <p:tag name="KSO_WM_TEMPLATE_INDEX" val="20204177"/>
  <p:tag name="KSO_WM_UNIT_ID" val="custom20204177_10*l_h_a*1_2_1"/>
  <p:tag name="KSO_WM_UNIT_PRESET_TEXT" val="单击此处添加小标题"/>
  <p:tag name="KSO_WM_UNIT_TEXT_FILL_FORE_SCHEMECOLOR_INDEX" val="13"/>
  <p:tag name="KSO_WM_UNIT_TEXT_FILL_TYPE" val="1"/>
  <p:tag name="KSO_WM_UNIT_USESOURCEFORMAT_APPLY" val="1"/>
</p:tagLst>
</file>

<file path=ppt/tags/tag4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_1_1"/>
  <p:tag name="KSO_WM_TAG_VERSION" val="1.0"/>
  <p:tag name="KSO_WM_BEAUTIFY_FLAG" val="#wm#"/>
  <p:tag name="KSO_WM_DIAGRAM_GROUP_CODE" val="l1-3"/>
  <p:tag name="KSO_WM_UNIT_TYPE" val="l_h_i"/>
  <p:tag name="KSO_WM_UNIT_INDEX" val="1_2_1"/>
  <p:tag name="KSO_WM_UNIT_BLOCK" val="0"/>
  <p:tag name="KSO_WM_UNIT_IS_LAYOUT_DIAGRAM" val="1"/>
  <p:tag name="KSO_WM_TEMPLATE_CATEGORY" val="custom"/>
  <p:tag name="KSO_WM_TEMPLATE_INDEX" val="20204177"/>
  <p:tag name="KSO_WM_UNIT_ID" val="custom20204177_10*l_h_i*1_2_1"/>
  <p:tag name="KSO_WM_UNIT_FILL_FORE_SCHEMECOLOR_INDEX" val="5"/>
  <p:tag name="KSO_WM_UNIT_FILL_TYPE" val="1"/>
  <p:tag name="KSO_WM_UNIT_TEXT_FILL_FORE_SCHEMECOLOR_INDEX" val="14"/>
  <p:tag name="KSO_WM_UNIT_TEXT_FILL_TYPE" val="1"/>
  <p:tag name="KSO_WM_UNIT_USESOURCEFORMAT_APPLY" val="1"/>
</p:tagLst>
</file>

<file path=ppt/tags/tag4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26"/>
  <p:tag name="KSO_WM_UNIT_TYPE" val="a"/>
  <p:tag name="KSO_WM_UNIT_INDEX" val="1"/>
  <p:tag name="KSO_WM_UNIT_BLOCK" val="0"/>
  <p:tag name="KSO_WM_DIAGRAM_GROUP_CODE" val="l1-3"/>
  <p:tag name="KSO_WM_TEMPLATE_CATEGORY" val="custom"/>
  <p:tag name="KSO_WM_TEMPLATE_INDEX" val="20204177"/>
  <p:tag name="KSO_WM_UNIT_ID" val="custom20204177_10*a*1"/>
  <p:tag name="KSO_WM_UNIT_PRESET_TEXT" val="单击此处添加大标题"/>
  <p:tag name="KSO_WM_UNIT_TEXT_FILL_FORE_SCHEMECOLOR_INDEX" val="13"/>
  <p:tag name="KSO_WM_UNIT_TEXT_FILL_TYPE" val="1"/>
  <p:tag name="KSO_WM_UNIT_USESOURCEFORMAT_APPLY" val="1"/>
</p:tagLst>
</file>

<file path=ppt/tags/tag465.xml><?xml version="1.0" encoding="utf-8"?>
<p:tagLst xmlns:p="http://schemas.openxmlformats.org/presentationml/2006/main">
  <p:tag name="KSO_WM_TEMPLATE_SUBCATEGORY" val="0"/>
  <p:tag name="KSO_WM_SLIDE_ITEM_CNT" val="2"/>
  <p:tag name="KSO_WM_SLIDE_INDEX" val="10"/>
  <p:tag name="KSO_WM_TAG_VERSION" val="1.0"/>
  <p:tag name="KSO_WM_BEAUTIFY_FLAG" val="#wm#"/>
  <p:tag name="KSO_WM_SLIDE_TYPE" val="text"/>
  <p:tag name="KSO_WM_SLIDE_SUBTYPE" val="diag"/>
  <p:tag name="KSO_WM_SLIDE_SIZE" val="863.788*331.544"/>
  <p:tag name="KSO_WM_SLIDE_POSITION" val="47.9555*160.6"/>
  <p:tag name="KSO_WM_DIAGRAM_GROUP_CODE" val="l1-3"/>
  <p:tag name="KSO_WM_SLIDE_DIAGTYPE" val="l"/>
  <p:tag name="KSO_WM_SLIDE_LAYOUT" val="a_i_l"/>
  <p:tag name="KSO_WM_SLIDE_LAYOUT_CNT" val="1_1_1"/>
  <p:tag name="KSO_WM_SLIDE_LAYOUT_INFO" val="{&quot;direction&quot;:0,&quot;horizontalAlign&quot;:-1,&quot;verticalAlign&quot;:-1,&quot;type&quot;:0,&quot;diagramDirection&quot;:0,&quot;canSetOverLayout&quot;:0,&quot;isOverLayout&quot;:0,&quot;margin&quot;:{&quot;left&quot;:1.69,&quot;top&quot;:1.69,&quot;right&quot;:1.69,&quot;bottom&quot;:1.69},&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frame&quot;,&quot;left&quot;:0.0,&quot;top&quot;:0.0,&quot;right&quot;:0.0,&quot;bottom&quot;:0.0,&quot;leftAbs&quot;:false,&quot;topAbs&quot;:false,&quot;rightAbs&quot;:false,&quot;bottomAbs&quot;:false}]}"/>
  <p:tag name="KSO_WM_SLIDE_BACKGROUND" val="[&quot;general&quot;,&quot;frame&quot;]"/>
  <p:tag name="KSO_WM_SLIDE_RATIO" val="1.777778"/>
  <p:tag name="KSO_WM_TEMPLATE_MASTER_TYPE" val="1"/>
  <p:tag name="KSO_WM_TEMPLATE_COLOR_TYPE" val="1"/>
  <p:tag name="KSO_WM_TEMPLATE_CATEGORY" val="custom"/>
  <p:tag name="KSO_WM_TEMPLATE_INDEX" val="20204177"/>
  <p:tag name="KSO_WM_SLIDE_ID" val="custom20204177_10"/>
</p:tagLst>
</file>

<file path=ppt/tags/tag466.xml><?xml version="1.0" encoding="utf-8"?>
<p:tagLst xmlns:p="http://schemas.openxmlformats.org/presentationml/2006/main">
  <p:tag name="KSO_WM_UNIT_ISCONTENTSTITLE" val="0"/>
  <p:tag name="KSO_WM_UNIT_PRESET_TEXT" val="单机此处添加大标题"/>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204177_7*a*1"/>
  <p:tag name="KSO_WM_TEMPLATE_CATEGORY" val="custom"/>
  <p:tag name="KSO_WM_TEMPLATE_INDEX" val="20204177"/>
  <p:tag name="KSO_WM_UNIT_LAYERLEVEL" val="1"/>
  <p:tag name="KSO_WM_TAG_VERSION" val="1.0"/>
  <p:tag name="KSO_WM_BEAUTIFY_FLAG" val="#wm#"/>
  <p:tag name="KSO_WM_UNIT_TEXT_FILL_FORE_SCHEMECOLOR_INDEX_BRIGHTNESS" val="0"/>
  <p:tag name="KSO_WM_UNIT_TEXT_FILL_FORE_SCHEMECOLOR_INDEX" val="13"/>
  <p:tag name="KSO_WM_UNIT_TEXT_FILL_TYPE" val="1"/>
</p:tagLst>
</file>

<file path=ppt/tags/tag467.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04177_7*e*1"/>
  <p:tag name="KSO_WM_TEMPLATE_CATEGORY" val="custom"/>
  <p:tag name="KSO_WM_TEMPLATE_INDEX" val="20204177"/>
  <p:tag name="KSO_WM_UNIT_LAYERLEVEL" val="1"/>
  <p:tag name="KSO_WM_TAG_VERSION" val="1.0"/>
  <p:tag name="KSO_WM_BEAUTIFY_FLAG" val="#wm#"/>
  <p:tag name="KSO_WM_UNIT_NOCLEAR" val="0"/>
  <p:tag name="KSO_WM_UNIT_VALUE" val="5"/>
  <p:tag name="KSO_WM_UNIT_TYPE" val="e"/>
  <p:tag name="KSO_WM_UNIT_INDEX" val="1"/>
  <p:tag name="KSO_WM_UNIT_PRESET_TEXT" val="PART 01"/>
</p:tagLst>
</file>

<file path=ppt/tags/tag468.xml><?xml version="1.0" encoding="utf-8"?>
<p:tagLst xmlns:p="http://schemas.openxmlformats.org/presentationml/2006/main">
  <p:tag name="KSO_WM_TEMPLATE_SUBCATEGORY" val="0"/>
  <p:tag name="KSO_WM_SLIDE_TYPE" val="sectionTitle"/>
  <p:tag name="KSO_WM_SLIDE_SUBTYPE" val="pureTxt"/>
  <p:tag name="KSO_WM_SLIDE_ITEM_CNT" val="0"/>
  <p:tag name="KSO_WM_SLIDE_INDEX" val="7"/>
  <p:tag name="KSO_WM_TAG_VERSION" val="1.0"/>
  <p:tag name="KSO_WM_BEAUTIFY_FLAG" val="#wm#"/>
  <p:tag name="KSO_WM_SLIDE_LAYOUT" val="a_e"/>
  <p:tag name="KSO_WM_SLIDE_LAYOUT_CNT" val="1_1"/>
  <p:tag name="KSO_WM_TEMPLATE_MASTER_TYPE" val="1"/>
  <p:tag name="KSO_WM_TEMPLATE_COLOR_TYPE" val="1"/>
  <p:tag name="KSO_WM_TEMPLATE_CATEGORY" val="custom"/>
  <p:tag name="KSO_WM_TEMPLATE_INDEX" val="20204177"/>
  <p:tag name="KSO_WM_SLIDE_ID" val="custom20204177_7"/>
</p:tagLst>
</file>

<file path=ppt/tags/tag469.xml><?xml version="1.0" encoding="utf-8"?>
<p:tagLst xmlns:p="http://schemas.openxmlformats.org/presentationml/2006/main">
  <p:tag name="KSO_WM_UNIT_SUBTYPE" val="h"/>
  <p:tag name="KSO_WM_UNIT_TYPE" val="i"/>
  <p:tag name="KSO_WM_UNIT_INDEX" val="1"/>
  <p:tag name="KSO_WM_TEMPLATE_CATEGORY" val="custom"/>
  <p:tag name="KSO_WM_TEMPLATE_INDEX" val="20204177"/>
  <p:tag name="KSO_WM_UNIT_ID" val="custom20204177_10*i*1"/>
  <p:tag name="KSO_WM_UNIT_HIGHLIGHT" val="0"/>
  <p:tag name="KSO_WM_UNIT_COMPATIBLE" val="0"/>
  <p:tag name="KSO_WM_UNIT_DIAGRAM_ISNUMVISUAL" val="0"/>
  <p:tag name="KSO_WM_UNIT_DIAGRAM_ISREFERUNIT" val="0"/>
  <p:tag name="KSO_WM_DIAGRAM_GROUP_CODE" val="l1-3"/>
  <p:tag name="KSO_WM_UNIT_LAYERLEVEL" val="1"/>
  <p:tag name="KSO_WM_TAG_VERSION" val="1.0"/>
  <p:tag name="KSO_WM_BEAUTIFY_FLAG" val="#wm#"/>
  <p:tag name="KSO_WM_UNIT_FILL_FORE_SCHEMECOLOR_INDEX" val="15"/>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0.xml><?xml version="1.0" encoding="utf-8"?>
<p:tagLst xmlns:p="http://schemas.openxmlformats.org/presentationml/2006/main">
  <p:tag name="KSO_WM_UNIT_TYPE" val="i"/>
  <p:tag name="KSO_WM_UNIT_INDEX" val="2"/>
  <p:tag name="KSO_WM_TEMPLATE_CATEGORY" val="custom"/>
  <p:tag name="KSO_WM_TEMPLATE_INDEX" val="20204177"/>
  <p:tag name="KSO_WM_UNIT_ID" val="custom20204177_10*i*2"/>
  <p:tag name="KSO_WM_UNIT_HIGHLIGHT" val="0"/>
  <p:tag name="KSO_WM_UNIT_COMPATIBLE" val="0"/>
  <p:tag name="KSO_WM_UNIT_DIAGRAM_ISNUMVISUAL" val="0"/>
  <p:tag name="KSO_WM_UNIT_DIAGRAM_ISREFERUNIT" val="0"/>
  <p:tag name="KSO_WM_DIAGRAM_GROUP_CODE" val="l1-3"/>
  <p:tag name="KSO_WM_UNIT_LAYERLEVEL" val="1"/>
  <p:tag name="KSO_WM_TAG_VERSION" val="1.0"/>
  <p:tag name="KSO_WM_BEAUTIFY_FLAG" val="#wm#"/>
  <p:tag name="KSO_WM_UNIT_USESOURCEFORMAT_APPLY" val="1"/>
</p:tagLst>
</file>

<file path=ppt/tags/tag471.xml><?xml version="1.0" encoding="utf-8"?>
<p:tagLst xmlns:p="http://schemas.openxmlformats.org/presentationml/2006/main">
  <p:tag name="KSO_WM_UNIT_TYPE" val="i"/>
  <p:tag name="KSO_WM_UNIT_INDEX" val="3"/>
  <p:tag name="KSO_WM_TEMPLATE_CATEGORY" val="custom"/>
  <p:tag name="KSO_WM_TEMPLATE_INDEX" val="20204177"/>
  <p:tag name="KSO_WM_UNIT_ID" val="custom20204177_10*i*3"/>
  <p:tag name="KSO_WM_UNIT_HIGHLIGHT" val="0"/>
  <p:tag name="KSO_WM_UNIT_COMPATIBLE" val="0"/>
  <p:tag name="KSO_WM_UNIT_DIAGRAM_ISNUMVISUAL" val="0"/>
  <p:tag name="KSO_WM_UNIT_DIAGRAM_ISREFERUNIT" val="0"/>
  <p:tag name="KSO_WM_DIAGRAM_GROUP_CODE" val="l1-3"/>
  <p:tag name="KSO_WM_UNIT_LAYERLEVEL" val="1"/>
  <p:tag name="KSO_WM_TAG_VERSION" val="1.0"/>
  <p:tag name="KSO_WM_BEAUTIFY_FLAG" val="#wm#"/>
  <p:tag name="KSO_WM_UNIT_USESOURCEFORMAT_APPLY" val="1"/>
</p:tagLst>
</file>

<file path=ppt/tags/tag4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26"/>
  <p:tag name="KSO_WM_UNIT_TYPE" val="a"/>
  <p:tag name="KSO_WM_UNIT_INDEX" val="1"/>
  <p:tag name="KSO_WM_UNIT_BLOCK" val="0"/>
  <p:tag name="KSO_WM_DIAGRAM_GROUP_CODE" val="l1-3"/>
  <p:tag name="KSO_WM_TEMPLATE_CATEGORY" val="custom"/>
  <p:tag name="KSO_WM_TEMPLATE_INDEX" val="20204177"/>
  <p:tag name="KSO_WM_UNIT_ID" val="custom20204177_10*a*1"/>
  <p:tag name="KSO_WM_UNIT_PRESET_TEXT" val="单击此处添加大标题"/>
  <p:tag name="KSO_WM_UNIT_TEXT_FILL_FORE_SCHEMECOLOR_INDEX" val="13"/>
  <p:tag name="KSO_WM_UNIT_TEXT_FILL_TYPE" val="1"/>
  <p:tag name="KSO_WM_UNIT_USESOURCEFORMAT_APPLY" val="1"/>
</p:tagLst>
</file>

<file path=ppt/tags/tag473.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6_2"/>
  <p:tag name="KSO_WM_UNIT_ID" val="diagram20198935_5*l_h_i*1_6_2"/>
  <p:tag name="KSO_WM_TEMPLATE_CATEGORY" val="diagram"/>
  <p:tag name="KSO_WM_TEMPLATE_INDEX" val="20198935"/>
  <p:tag name="KSO_WM_UNIT_LAYERLEVEL" val="1_1_1"/>
  <p:tag name="KSO_WM_TAG_VERSION" val="1.0"/>
  <p:tag name="KSO_WM_BEAUTIFY_FLAG" val="#wm#"/>
  <p:tag name="KSO_WM_UNIT_FILL_FORE_SCHEMECOLOR_INDEX" val="10"/>
  <p:tag name="KSO_WM_UNIT_FILL_TYPE" val="1"/>
  <p:tag name="KSO_WM_UNIT_TEXT_FILL_FORE_SCHEMECOLOR_INDEX" val="2"/>
  <p:tag name="KSO_WM_UNIT_TEXT_FILL_TYPE" val="1"/>
  <p:tag name="KSO_WM_UNIT_USESOURCEFORMAT_APPLY" val="1"/>
</p:tagLst>
</file>

<file path=ppt/tags/tag474.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5_2"/>
  <p:tag name="KSO_WM_UNIT_ID" val="diagram20198935_5*l_h_i*1_5_2"/>
  <p:tag name="KSO_WM_TEMPLATE_CATEGORY" val="diagram"/>
  <p:tag name="KSO_WM_TEMPLATE_INDEX" val="20198935"/>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475.xml><?xml version="1.0" encoding="utf-8"?>
<p:tagLst xmlns:p="http://schemas.openxmlformats.org/presentationml/2006/main">
  <p:tag name="KSO_WM_UNIT_DIAGRAM_MODELTYPE" val="stripeEnum"/>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20198935_5*l_h_a*1_5_1"/>
  <p:tag name="KSO_WM_TEMPLATE_CATEGORY" val="diagram"/>
  <p:tag name="KSO_WM_TEMPLATE_INDEX" val="20198935"/>
  <p:tag name="KSO_WM_UNIT_LAYERLEVEL" val="1_1_1"/>
  <p:tag name="KSO_WM_TAG_VERSION" val="1.0"/>
  <p:tag name="KSO_WM_BEAUTIFY_FLAG" val="#wm#"/>
  <p:tag name="KSO_WM_UNIT_PRESET_TEXT" val="添加标题"/>
  <p:tag name="KSO_WM_UNIT_TEXT_FILL_FORE_SCHEMECOLOR_INDEX" val="5"/>
  <p:tag name="KSO_WM_UNIT_TEXT_FILL_TYPE" val="1"/>
  <p:tag name="KSO_WM_UNIT_USESOURCEFORMAT_APPLY" val="1"/>
</p:tagLst>
</file>

<file path=ppt/tags/tag476.xml><?xml version="1.0" encoding="utf-8"?>
<p:tagLst xmlns:p="http://schemas.openxmlformats.org/presentationml/2006/main">
  <p:tag name="KSO_WM_UNIT_DIAGRAM_MODELTYPE" val="stripeEnum"/>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198935_5*l_h_f*1_5_1"/>
  <p:tag name="KSO_WM_TEMPLATE_CATEGORY" val="diagram"/>
  <p:tag name="KSO_WM_TEMPLATE_INDEX" val="20198935"/>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UNIT_USESOURCEFORMAT_APPLY" val="1"/>
</p:tagLst>
</file>

<file path=ppt/tags/tag477.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c"/>
  <p:tag name="KSO_WM_UNIT_TYPE" val="l_h_i"/>
  <p:tag name="KSO_WM_UNIT_INDEX" val="1_5_1"/>
  <p:tag name="KSO_WM_UNIT_ID" val="diagram20198935_5*l_h_i*1_5_1"/>
  <p:tag name="KSO_WM_TEMPLATE_CATEGORY" val="diagram"/>
  <p:tag name="KSO_WM_TEMPLATE_INDEX" val="20198935"/>
  <p:tag name="KSO_WM_UNIT_LAYERLEVEL" val="1_1_1"/>
  <p:tag name="KSO_WM_TAG_VERSION" val="1.0"/>
  <p:tag name="KSO_WM_BEAUTIFY_FLAG" val="#wm#"/>
  <p:tag name="KSO_WM_UNIT_LINE_FORE_SCHEMECOLOR_INDEX" val="5"/>
  <p:tag name="KSO_WM_UNIT_LINE_FILL_TYPE" val="2"/>
  <p:tag name="KSO_WM_UNIT_USESOURCEFORMAT_APPLY" val="1"/>
</p:tagLst>
</file>

<file path=ppt/tags/tag478.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4_2"/>
  <p:tag name="KSO_WM_UNIT_ID" val="diagram20198935_5*l_h_i*1_4_2"/>
  <p:tag name="KSO_WM_TEMPLATE_CATEGORY" val="diagram"/>
  <p:tag name="KSO_WM_TEMPLATE_INDEX" val="20198935"/>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 name="KSO_WM_UNIT_USESOURCEFORMAT_APPLY" val="1"/>
</p:tagLst>
</file>

<file path=ppt/tags/tag479.xml><?xml version="1.0" encoding="utf-8"?>
<p:tagLst xmlns:p="http://schemas.openxmlformats.org/presentationml/2006/main">
  <p:tag name="KSO_WM_UNIT_DIAGRAM_MODELTYPE" val="stripeEnum"/>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198935_5*l_h_a*1_4_1"/>
  <p:tag name="KSO_WM_TEMPLATE_CATEGORY" val="diagram"/>
  <p:tag name="KSO_WM_TEMPLATE_INDEX" val="20198935"/>
  <p:tag name="KSO_WM_UNIT_LAYERLEVEL" val="1_1_1"/>
  <p:tag name="KSO_WM_TAG_VERSION" val="1.0"/>
  <p:tag name="KSO_WM_BEAUTIFY_FLAG" val="#wm#"/>
  <p:tag name="KSO_WM_UNIT_PRESET_TEXT" val="添加标题"/>
  <p:tag name="KSO_WM_UNIT_TEXT_FILL_FORE_SCHEMECOLOR_INDEX" val="8"/>
  <p:tag name="KSO_WM_UNIT_TEXT_FILL_TYPE" val="1"/>
  <p:tag name="KSO_WM_UNIT_USESOURCEFORMAT_APPLY" val="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0.xml><?xml version="1.0" encoding="utf-8"?>
<p:tagLst xmlns:p="http://schemas.openxmlformats.org/presentationml/2006/main">
  <p:tag name="KSO_WM_UNIT_DIAGRAM_MODELTYPE" val="stripeEnum"/>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98935_5*l_h_f*1_4_1"/>
  <p:tag name="KSO_WM_TEMPLATE_CATEGORY" val="diagram"/>
  <p:tag name="KSO_WM_TEMPLATE_INDEX" val="20198935"/>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UNIT_USESOURCEFORMAT_APPLY" val="1"/>
</p:tagLst>
</file>

<file path=ppt/tags/tag481.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c"/>
  <p:tag name="KSO_WM_UNIT_TYPE" val="l_h_i"/>
  <p:tag name="KSO_WM_UNIT_INDEX" val="1_4_1"/>
  <p:tag name="KSO_WM_UNIT_ID" val="diagram20198935_5*l_h_i*1_4_1"/>
  <p:tag name="KSO_WM_TEMPLATE_CATEGORY" val="diagram"/>
  <p:tag name="KSO_WM_TEMPLATE_INDEX" val="20198935"/>
  <p:tag name="KSO_WM_UNIT_LAYERLEVEL" val="1_1_1"/>
  <p:tag name="KSO_WM_TAG_VERSION" val="1.0"/>
  <p:tag name="KSO_WM_BEAUTIFY_FLAG" val="#wm#"/>
  <p:tag name="KSO_WM_UNIT_LINE_FORE_SCHEMECOLOR_INDEX" val="8"/>
  <p:tag name="KSO_WM_UNIT_LINE_FILL_TYPE" val="2"/>
  <p:tag name="KSO_WM_UNIT_USESOURCEFORMAT_APPLY" val="1"/>
</p:tagLst>
</file>

<file path=ppt/tags/tag482.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3_2"/>
  <p:tag name="KSO_WM_UNIT_ID" val="diagram20198935_5*l_h_i*1_3_2"/>
  <p:tag name="KSO_WM_TEMPLATE_CATEGORY" val="diagram"/>
  <p:tag name="KSO_WM_TEMPLATE_INDEX" val="20198935"/>
  <p:tag name="KSO_WM_UNIT_LAYERLEVEL" val="1_1_1"/>
  <p:tag name="KSO_WM_TAG_VERSION" val="1.0"/>
  <p:tag name="KSO_WM_BEAUTIFY_FLAG" val="#wm#"/>
  <p:tag name="KSO_WM_UNIT_FILL_FORE_SCHEMECOLOR_INDEX" val="10"/>
  <p:tag name="KSO_WM_UNIT_FILL_TYPE" val="1"/>
  <p:tag name="KSO_WM_UNIT_TEXT_FILL_FORE_SCHEMECOLOR_INDEX" val="2"/>
  <p:tag name="KSO_WM_UNIT_TEXT_FILL_TYPE" val="1"/>
  <p:tag name="KSO_WM_UNIT_USESOURCEFORMAT_APPLY" val="1"/>
</p:tagLst>
</file>

<file path=ppt/tags/tag483.xml><?xml version="1.0" encoding="utf-8"?>
<p:tagLst xmlns:p="http://schemas.openxmlformats.org/presentationml/2006/main">
  <p:tag name="KSO_WM_UNIT_DIAGRAM_MODELTYPE" val="stripeEnum"/>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98935_5*l_h_a*1_3_1"/>
  <p:tag name="KSO_WM_TEMPLATE_CATEGORY" val="diagram"/>
  <p:tag name="KSO_WM_TEMPLATE_INDEX" val="20198935"/>
  <p:tag name="KSO_WM_UNIT_LAYERLEVEL" val="1_1_1"/>
  <p:tag name="KSO_WM_TAG_VERSION" val="1.0"/>
  <p:tag name="KSO_WM_BEAUTIFY_FLAG" val="#wm#"/>
  <p:tag name="KSO_WM_UNIT_PRESET_TEXT" val="添加标题"/>
  <p:tag name="KSO_WM_UNIT_TEXT_FILL_FORE_SCHEMECOLOR_INDEX" val="10"/>
  <p:tag name="KSO_WM_UNIT_TEXT_FILL_TYPE" val="1"/>
  <p:tag name="KSO_WM_UNIT_USESOURCEFORMAT_APPLY" val="1"/>
</p:tagLst>
</file>

<file path=ppt/tags/tag484.xml><?xml version="1.0" encoding="utf-8"?>
<p:tagLst xmlns:p="http://schemas.openxmlformats.org/presentationml/2006/main">
  <p:tag name="KSO_WM_UNIT_DIAGRAM_MODELTYPE" val="stripeEnum"/>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98935_5*l_h_f*1_3_1"/>
  <p:tag name="KSO_WM_TEMPLATE_CATEGORY" val="diagram"/>
  <p:tag name="KSO_WM_TEMPLATE_INDEX" val="20198935"/>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UNIT_USESOURCEFORMAT_APPLY" val="1"/>
</p:tagLst>
</file>

<file path=ppt/tags/tag485.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c"/>
  <p:tag name="KSO_WM_UNIT_TYPE" val="l_h_i"/>
  <p:tag name="KSO_WM_UNIT_INDEX" val="1_3_1"/>
  <p:tag name="KSO_WM_UNIT_ID" val="diagram20198935_5*l_h_i*1_3_1"/>
  <p:tag name="KSO_WM_TEMPLATE_CATEGORY" val="diagram"/>
  <p:tag name="KSO_WM_TEMPLATE_INDEX" val="20198935"/>
  <p:tag name="KSO_WM_UNIT_LAYERLEVEL" val="1_1_1"/>
  <p:tag name="KSO_WM_TAG_VERSION" val="1.0"/>
  <p:tag name="KSO_WM_BEAUTIFY_FLAG" val="#wm#"/>
  <p:tag name="KSO_WM_UNIT_LINE_FORE_SCHEMECOLOR_INDEX" val="10"/>
  <p:tag name="KSO_WM_UNIT_LINE_FILL_TYPE" val="2"/>
  <p:tag name="KSO_WM_UNIT_USESOURCEFORMAT_APPLY" val="1"/>
</p:tagLst>
</file>

<file path=ppt/tags/tag486.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2_2"/>
  <p:tag name="KSO_WM_UNIT_ID" val="diagram20198935_5*l_h_i*1_2_2"/>
  <p:tag name="KSO_WM_TEMPLATE_CATEGORY" val="diagram"/>
  <p:tag name="KSO_WM_TEMPLATE_INDEX" val="20198935"/>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487.xml><?xml version="1.0" encoding="utf-8"?>
<p:tagLst xmlns:p="http://schemas.openxmlformats.org/presentationml/2006/main">
  <p:tag name="KSO_WM_UNIT_DIAGRAM_MODELTYPE" val="stripeEnum"/>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8935_5*l_h_a*1_2_1"/>
  <p:tag name="KSO_WM_TEMPLATE_CATEGORY" val="diagram"/>
  <p:tag name="KSO_WM_TEMPLATE_INDEX" val="20198935"/>
  <p:tag name="KSO_WM_UNIT_LAYERLEVEL" val="1_1_1"/>
  <p:tag name="KSO_WM_TAG_VERSION" val="1.0"/>
  <p:tag name="KSO_WM_BEAUTIFY_FLAG" val="#wm#"/>
  <p:tag name="KSO_WM_UNIT_PRESET_TEXT" val="添加标题"/>
  <p:tag name="KSO_WM_UNIT_TEXT_FILL_FORE_SCHEMECOLOR_INDEX" val="6"/>
  <p:tag name="KSO_WM_UNIT_TEXT_FILL_TYPE" val="1"/>
  <p:tag name="KSO_WM_UNIT_USESOURCEFORMAT_APPLY" val="1"/>
</p:tagLst>
</file>

<file path=ppt/tags/tag488.xml><?xml version="1.0" encoding="utf-8"?>
<p:tagLst xmlns:p="http://schemas.openxmlformats.org/presentationml/2006/main">
  <p:tag name="KSO_WM_UNIT_DIAGRAM_MODELTYPE" val="stripeEnum"/>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8935_5*l_h_f*1_2_1"/>
  <p:tag name="KSO_WM_TEMPLATE_CATEGORY" val="diagram"/>
  <p:tag name="KSO_WM_TEMPLATE_INDEX" val="20198935"/>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UNIT_USESOURCEFORMAT_APPLY" val="1"/>
</p:tagLst>
</file>

<file path=ppt/tags/tag489.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c"/>
  <p:tag name="KSO_WM_UNIT_TYPE" val="l_h_i"/>
  <p:tag name="KSO_WM_UNIT_INDEX" val="1_2_1"/>
  <p:tag name="KSO_WM_UNIT_ID" val="diagram20198935_5*l_h_i*1_2_1"/>
  <p:tag name="KSO_WM_TEMPLATE_CATEGORY" val="diagram"/>
  <p:tag name="KSO_WM_TEMPLATE_INDEX" val="20198935"/>
  <p:tag name="KSO_WM_UNIT_LAYERLEVEL" val="1_1_1"/>
  <p:tag name="KSO_WM_TAG_VERSION" val="1.0"/>
  <p:tag name="KSO_WM_BEAUTIFY_FLAG" val="#wm#"/>
  <p:tag name="KSO_WM_UNIT_LINE_FORE_SCHEMECOLOR_INDEX" val="6"/>
  <p:tag name="KSO_WM_UNIT_LINE_FILL_TYPE" val="2"/>
  <p:tag name="KSO_WM_UNIT_USESOURCEFORMAT_APPLY"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0.xml><?xml version="1.0" encoding="utf-8"?>
<p:tagLst xmlns:p="http://schemas.openxmlformats.org/presentationml/2006/main">
  <p:tag name="KSO_WM_UNIT_DIAGRAM_MODELTYPE" val="stripeEnum"/>
  <p:tag name="KSO_WM_UNIT_ISCONTENTSTITLE" val="0"/>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98935_5*l_h_a*1_1_1"/>
  <p:tag name="KSO_WM_TEMPLATE_CATEGORY" val="diagram"/>
  <p:tag name="KSO_WM_TEMPLATE_INDEX" val="20198935"/>
  <p:tag name="KSO_WM_UNIT_LAYERLEVEL" val="1_1_1"/>
  <p:tag name="KSO_WM_TAG_VERSION" val="1.0"/>
  <p:tag name="KSO_WM_BEAUTIFY_FLAG" val="#wm#"/>
  <p:tag name="KSO_WM_UNIT_PRESET_TEXT" val="添加标题"/>
  <p:tag name="KSO_WM_UNIT_TEXT_FILL_FORE_SCHEMECOLOR_INDEX" val="9"/>
  <p:tag name="KSO_WM_UNIT_TEXT_FILL_TYPE" val="1"/>
  <p:tag name="KSO_WM_UNIT_USESOURCEFORMAT_APPLY" val="1"/>
</p:tagLst>
</file>

<file path=ppt/tags/tag491.xml><?xml version="1.0" encoding="utf-8"?>
<p:tagLst xmlns:p="http://schemas.openxmlformats.org/presentationml/2006/main">
  <p:tag name="KSO_WM_UNIT_DIAGRAM_MODELTYPE" val="stripeEnum"/>
  <p:tag name="KSO_WM_UNIT_NOCLEAR" val="0"/>
  <p:tag name="KSO_WM_UNIT_VALUE" val="74"/>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8935_5*l_h_f*1_1_1"/>
  <p:tag name="KSO_WM_TEMPLATE_CATEGORY" val="diagram"/>
  <p:tag name="KSO_WM_TEMPLATE_INDEX" val="20198935"/>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UNIT_USESOURCEFORMAT_APPLY" val="1"/>
</p:tagLst>
</file>

<file path=ppt/tags/tag492.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c"/>
  <p:tag name="KSO_WM_UNIT_TYPE" val="l_h_i"/>
  <p:tag name="KSO_WM_UNIT_INDEX" val="1_1_1"/>
  <p:tag name="KSO_WM_UNIT_ID" val="diagram20198935_5*l_h_i*1_1_1"/>
  <p:tag name="KSO_WM_TEMPLATE_CATEGORY" val="diagram"/>
  <p:tag name="KSO_WM_TEMPLATE_INDEX" val="20198935"/>
  <p:tag name="KSO_WM_UNIT_LAYERLEVEL" val="1_1_1"/>
  <p:tag name="KSO_WM_TAG_VERSION" val="1.0"/>
  <p:tag name="KSO_WM_BEAUTIFY_FLAG" val="#wm#"/>
  <p:tag name="KSO_WM_UNIT_LINE_FORE_SCHEMECOLOR_INDEX" val="9"/>
  <p:tag name="KSO_WM_UNIT_LINE_FILL_TYPE" val="2"/>
  <p:tag name="KSO_WM_UNIT_USESOURCEFORMAT_APPLY" val="1"/>
</p:tagLst>
</file>

<file path=ppt/tags/tag493.xml><?xml version="1.0" encoding="utf-8"?>
<p:tagLst xmlns:p="http://schemas.openxmlformats.org/presentationml/2006/main">
  <p:tag name="KSO_WM_UNIT_DIAGRAM_MODELTYPE" val="stripeEnum"/>
  <p:tag name="KSO_WM_UNIT_ISCONTENTSTITLE" val="0"/>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l_h_a"/>
  <p:tag name="KSO_WM_UNIT_INDEX" val="1_6_1"/>
  <p:tag name="KSO_WM_UNIT_ID" val="diagram20198935_5*l_h_a*1_6_1"/>
  <p:tag name="KSO_WM_TEMPLATE_CATEGORY" val="diagram"/>
  <p:tag name="KSO_WM_TEMPLATE_INDEX" val="20198935"/>
  <p:tag name="KSO_WM_UNIT_LAYERLEVEL" val="1_1_1"/>
  <p:tag name="KSO_WM_TAG_VERSION" val="1.0"/>
  <p:tag name="KSO_WM_BEAUTIFY_FLAG" val="#wm#"/>
  <p:tag name="KSO_WM_UNIT_PRESET_TEXT" val="添加标题"/>
  <p:tag name="KSO_WM_UNIT_TEXT_FILL_FORE_SCHEMECOLOR_INDEX" val="10"/>
  <p:tag name="KSO_WM_UNIT_TEXT_FILL_TYPE" val="1"/>
  <p:tag name="KSO_WM_UNIT_USESOURCEFORMAT_APPLY" val="1"/>
</p:tagLst>
</file>

<file path=ppt/tags/tag494.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c"/>
  <p:tag name="KSO_WM_UNIT_TYPE" val="l_h_i"/>
  <p:tag name="KSO_WM_UNIT_INDEX" val="1_6_1"/>
  <p:tag name="KSO_WM_UNIT_ID" val="diagram20198935_5*l_h_i*1_6_1"/>
  <p:tag name="KSO_WM_TEMPLATE_CATEGORY" val="diagram"/>
  <p:tag name="KSO_WM_TEMPLATE_INDEX" val="20198935"/>
  <p:tag name="KSO_WM_UNIT_LAYERLEVEL" val="1_1_1"/>
  <p:tag name="KSO_WM_TAG_VERSION" val="1.0"/>
  <p:tag name="KSO_WM_BEAUTIFY_FLAG" val="#wm#"/>
  <p:tag name="KSO_WM_UNIT_LINE_FORE_SCHEMECOLOR_INDEX" val="10"/>
  <p:tag name="KSO_WM_UNIT_LINE_FILL_TYPE" val="2"/>
  <p:tag name="KSO_WM_UNIT_USESOURCEFORMAT_APPLY" val="1"/>
</p:tagLst>
</file>

<file path=ppt/tags/tag495.xml><?xml version="1.0" encoding="utf-8"?>
<p:tagLst xmlns:p="http://schemas.openxmlformats.org/presentationml/2006/main">
  <p:tag name="KSO_WM_UNIT_DIAGRAM_MODELTYPE" val="stripeEnum"/>
  <p:tag name="KSO_WM_UNIT_NOCLEAR" val="0"/>
  <p:tag name="KSO_WM_UNIT_VALUE" val="74"/>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198935_5*l_h_f*1_6_1"/>
  <p:tag name="KSO_WM_TEMPLATE_CATEGORY" val="diagram"/>
  <p:tag name="KSO_WM_TEMPLATE_INDEX" val="20198935"/>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UNIT_USESOURCEFORMAT_APPLY" val="1"/>
</p:tagLst>
</file>

<file path=ppt/tags/tag496.xml><?xml version="1.0" encoding="utf-8"?>
<p:tagLst xmlns:p="http://schemas.openxmlformats.org/presentationml/2006/main">
  <p:tag name="KSO_WM_TEMPLATE_SUBCATEGORY" val="0"/>
  <p:tag name="KSO_WM_SLIDE_ITEM_CNT" val="2"/>
  <p:tag name="KSO_WM_SLIDE_INDEX" val="10"/>
  <p:tag name="KSO_WM_TAG_VERSION" val="1.0"/>
  <p:tag name="KSO_WM_BEAUTIFY_FLAG" val="#wm#"/>
  <p:tag name="KSO_WM_SLIDE_TYPE" val="text"/>
  <p:tag name="KSO_WM_SLIDE_SUBTYPE" val="diag"/>
  <p:tag name="KSO_WM_SLIDE_SIZE" val="863.788*331.544"/>
  <p:tag name="KSO_WM_SLIDE_POSITION" val="47.9555*160.6"/>
  <p:tag name="KSO_WM_DIAGRAM_GROUP_CODE" val="l1-3"/>
  <p:tag name="KSO_WM_SLIDE_DIAGTYPE" val="l"/>
  <p:tag name="KSO_WM_SLIDE_LAYOUT" val="a_i_l"/>
  <p:tag name="KSO_WM_SLIDE_LAYOUT_CNT" val="1_1_1"/>
  <p:tag name="KSO_WM_SLIDE_LAYOUT_INFO" val="{&quot;direction&quot;:0,&quot;horizontalAlign&quot;:-1,&quot;verticalAlign&quot;:-1,&quot;type&quot;:0,&quot;diagramDirection&quot;:0,&quot;canSetOverLayout&quot;:0,&quot;isOverLayout&quot;:0,&quot;margin&quot;:{&quot;left&quot;:1.69,&quot;top&quot;:1.69,&quot;right&quot;:1.69,&quot;bottom&quot;:1.69},&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frame&quot;,&quot;left&quot;:0.0,&quot;top&quot;:0.0,&quot;right&quot;:0.0,&quot;bottom&quot;:0.0,&quot;leftAbs&quot;:false,&quot;topAbs&quot;:false,&quot;rightAbs&quot;:false,&quot;bottomAbs&quot;:false}]}"/>
  <p:tag name="KSO_WM_SLIDE_BACKGROUND" val="[&quot;general&quot;,&quot;frame&quot;]"/>
  <p:tag name="KSO_WM_SLIDE_RATIO" val="1.777778"/>
  <p:tag name="KSO_WM_TEMPLATE_MASTER_TYPE" val="1"/>
  <p:tag name="KSO_WM_TEMPLATE_COLOR_TYPE" val="1"/>
  <p:tag name="KSO_WM_TEMPLATE_CATEGORY" val="custom"/>
  <p:tag name="KSO_WM_TEMPLATE_INDEX" val="20204177"/>
  <p:tag name="KSO_WM_SLIDE_ID" val="custom20204177_10"/>
</p:tagLst>
</file>

<file path=ppt/tags/tag497.xml><?xml version="1.0" encoding="utf-8"?>
<p:tagLst xmlns:p="http://schemas.openxmlformats.org/presentationml/2006/main">
  <p:tag name="KSO_WM_UNIT_SUBTYPE" val="h"/>
  <p:tag name="KSO_WM_UNIT_TYPE" val="i"/>
  <p:tag name="KSO_WM_UNIT_INDEX" val="1"/>
  <p:tag name="KSO_WM_TEMPLATE_CATEGORY" val="custom"/>
  <p:tag name="KSO_WM_TEMPLATE_INDEX" val="20204177"/>
  <p:tag name="KSO_WM_UNIT_ID" val="custom20204177_10*i*1"/>
  <p:tag name="KSO_WM_UNIT_HIGHLIGHT" val="0"/>
  <p:tag name="KSO_WM_UNIT_COMPATIBLE" val="0"/>
  <p:tag name="KSO_WM_UNIT_DIAGRAM_ISNUMVISUAL" val="0"/>
  <p:tag name="KSO_WM_UNIT_DIAGRAM_ISREFERUNIT" val="0"/>
  <p:tag name="KSO_WM_DIAGRAM_GROUP_CODE" val="l1-3"/>
  <p:tag name="KSO_WM_UNIT_LAYERLEVEL" val="1"/>
  <p:tag name="KSO_WM_TAG_VERSION" val="1.0"/>
  <p:tag name="KSO_WM_BEAUTIFY_FLAG" val="#wm#"/>
  <p:tag name="KSO_WM_UNIT_FILL_FORE_SCHEMECOLOR_INDEX" val="15"/>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 name="KSO_WM_UNIT_GLOW_SCHEMECOLOR_INDEX_BRIGHTNESS" val="0.4"/>
  <p:tag name="KSO_WM_UNIT_GLOW_SCHEMECOLOR_INDEX" val="5"/>
</p:tagLst>
</file>

<file path=ppt/tags/tag498.xml><?xml version="1.0" encoding="utf-8"?>
<p:tagLst xmlns:p="http://schemas.openxmlformats.org/presentationml/2006/main">
  <p:tag name="KSO_WM_UNIT_TYPE" val="i"/>
  <p:tag name="KSO_WM_UNIT_INDEX" val="2"/>
  <p:tag name="KSO_WM_TEMPLATE_CATEGORY" val="custom"/>
  <p:tag name="KSO_WM_TEMPLATE_INDEX" val="20204177"/>
  <p:tag name="KSO_WM_UNIT_ID" val="custom20204177_10*i*2"/>
  <p:tag name="KSO_WM_UNIT_HIGHLIGHT" val="0"/>
  <p:tag name="KSO_WM_UNIT_COMPATIBLE" val="0"/>
  <p:tag name="KSO_WM_UNIT_DIAGRAM_ISNUMVISUAL" val="0"/>
  <p:tag name="KSO_WM_UNIT_DIAGRAM_ISREFERUNIT" val="0"/>
  <p:tag name="KSO_WM_DIAGRAM_GROUP_CODE" val="l1-3"/>
  <p:tag name="KSO_WM_UNIT_LAYERLEVEL" val="1"/>
  <p:tag name="KSO_WM_TAG_VERSION" val="1.0"/>
  <p:tag name="KSO_WM_BEAUTIFY_FLAG" val="#wm#"/>
  <p:tag name="KSO_WM_UNIT_USESOURCEFORMAT_APPLY" val="1"/>
</p:tagLst>
</file>

<file path=ppt/tags/tag499.xml><?xml version="1.0" encoding="utf-8"?>
<p:tagLst xmlns:p="http://schemas.openxmlformats.org/presentationml/2006/main">
  <p:tag name="KSO_WM_UNIT_TYPE" val="i"/>
  <p:tag name="KSO_WM_UNIT_INDEX" val="3"/>
  <p:tag name="KSO_WM_TEMPLATE_CATEGORY" val="custom"/>
  <p:tag name="KSO_WM_TEMPLATE_INDEX" val="20204177"/>
  <p:tag name="KSO_WM_UNIT_ID" val="custom20204177_10*i*3"/>
  <p:tag name="KSO_WM_UNIT_HIGHLIGHT" val="0"/>
  <p:tag name="KSO_WM_UNIT_COMPATIBLE" val="0"/>
  <p:tag name="KSO_WM_UNIT_DIAGRAM_ISNUMVISUAL" val="0"/>
  <p:tag name="KSO_WM_UNIT_DIAGRAM_ISREFERUNIT" val="0"/>
  <p:tag name="KSO_WM_DIAGRAM_GROUP_CODE" val="l1-3"/>
  <p:tag name="KSO_WM_UNIT_LAYERLEVEL" val="1"/>
  <p:tag name="KSO_WM_TAG_VERSION" val="1.0"/>
  <p:tag name="KSO_WM_BEAUTIFY_FLAG" val="#wm#"/>
  <p:tag name="KSO_WM_UNIT_USESOURCEFORMAT_APPLY"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26"/>
  <p:tag name="KSO_WM_UNIT_TYPE" val="a"/>
  <p:tag name="KSO_WM_UNIT_INDEX" val="1"/>
  <p:tag name="KSO_WM_UNIT_BLOCK" val="0"/>
  <p:tag name="KSO_WM_DIAGRAM_GROUP_CODE" val="l1-3"/>
  <p:tag name="KSO_WM_TEMPLATE_CATEGORY" val="custom"/>
  <p:tag name="KSO_WM_TEMPLATE_INDEX" val="20204177"/>
  <p:tag name="KSO_WM_UNIT_ID" val="custom20204177_10*a*1"/>
  <p:tag name="KSO_WM_UNIT_PRESET_TEXT" val="单击此处添加大标题"/>
  <p:tag name="KSO_WM_UNIT_TEXT_FILL_FORE_SCHEMECOLOR_INDEX" val="13"/>
  <p:tag name="KSO_WM_UNIT_TEXT_FILL_TYPE" val="1"/>
  <p:tag name="KSO_WM_UNIT_USESOURCEFORMAT_APPLY" val="1"/>
</p:tagLst>
</file>

<file path=ppt/tags/tag50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3.xml><?xml version="1.0" encoding="utf-8"?>
<p:tagLst xmlns:p="http://schemas.openxmlformats.org/presentationml/2006/main">
  <p:tag name="KSO_WM_TEMPLATE_SUBCATEGORY" val="0"/>
  <p:tag name="KSO_WM_SLIDE_ITEM_CNT" val="2"/>
  <p:tag name="KSO_WM_SLIDE_INDEX" val="10"/>
  <p:tag name="KSO_WM_TAG_VERSION" val="1.0"/>
  <p:tag name="KSO_WM_BEAUTIFY_FLAG" val="#wm#"/>
  <p:tag name="KSO_WM_SLIDE_TYPE" val="text"/>
  <p:tag name="KSO_WM_SLIDE_SUBTYPE" val="diag"/>
  <p:tag name="KSO_WM_SLIDE_SIZE" val="863.788*331.544"/>
  <p:tag name="KSO_WM_SLIDE_POSITION" val="47.9555*160.6"/>
  <p:tag name="KSO_WM_DIAGRAM_GROUP_CODE" val="l1-3"/>
  <p:tag name="KSO_WM_SLIDE_DIAGTYPE" val="l"/>
  <p:tag name="KSO_WM_SLIDE_LAYOUT" val="a_i_l"/>
  <p:tag name="KSO_WM_SLIDE_LAYOUT_CNT" val="1_1_1"/>
  <p:tag name="KSO_WM_SLIDE_LAYOUT_INFO" val="{&quot;direction&quot;:0,&quot;horizontalAlign&quot;:-1,&quot;verticalAlign&quot;:-1,&quot;type&quot;:0,&quot;diagramDirection&quot;:0,&quot;canSetOverLayout&quot;:0,&quot;isOverLayout&quot;:0,&quot;margin&quot;:{&quot;left&quot;:1.69,&quot;top&quot;:1.69,&quot;right&quot;:1.69,&quot;bottom&quot;:1.69},&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frame&quot;,&quot;left&quot;:0.0,&quot;top&quot;:0.0,&quot;right&quot;:0.0,&quot;bottom&quot;:0.0,&quot;leftAbs&quot;:false,&quot;topAbs&quot;:false,&quot;rightAbs&quot;:false,&quot;bottomAbs&quot;:false}]}"/>
  <p:tag name="KSO_WM_SLIDE_BACKGROUND" val="[&quot;general&quot;,&quot;frame&quot;]"/>
  <p:tag name="KSO_WM_SLIDE_RATIO" val="1.777778"/>
  <p:tag name="KSO_WM_TEMPLATE_MASTER_TYPE" val="1"/>
  <p:tag name="KSO_WM_TEMPLATE_COLOR_TYPE" val="1"/>
  <p:tag name="KSO_WM_TEMPLATE_CATEGORY" val="custom"/>
  <p:tag name="KSO_WM_TEMPLATE_INDEX" val="20204177"/>
  <p:tag name="KSO_WM_SLIDE_ID" val="custom20204177_10"/>
</p:tagLst>
</file>

<file path=ppt/tags/tag504.xml><?xml version="1.0" encoding="utf-8"?>
<p:tagLst xmlns:p="http://schemas.openxmlformats.org/presentationml/2006/main">
  <p:tag name="KSO_WM_UNIT_SUBTYPE" val="h"/>
  <p:tag name="KSO_WM_UNIT_TYPE" val="i"/>
  <p:tag name="KSO_WM_UNIT_INDEX" val="1"/>
  <p:tag name="KSO_WM_TEMPLATE_CATEGORY" val="custom"/>
  <p:tag name="KSO_WM_TEMPLATE_INDEX" val="20204177"/>
  <p:tag name="KSO_WM_UNIT_ID" val="custom20204177_10*i*1"/>
  <p:tag name="KSO_WM_UNIT_HIGHLIGHT" val="0"/>
  <p:tag name="KSO_WM_UNIT_COMPATIBLE" val="0"/>
  <p:tag name="KSO_WM_UNIT_DIAGRAM_ISNUMVISUAL" val="0"/>
  <p:tag name="KSO_WM_UNIT_DIAGRAM_ISREFERUNIT" val="0"/>
  <p:tag name="KSO_WM_DIAGRAM_GROUP_CODE" val="l1-3"/>
  <p:tag name="KSO_WM_UNIT_LAYERLEVEL" val="1"/>
  <p:tag name="KSO_WM_TAG_VERSION" val="1.0"/>
  <p:tag name="KSO_WM_BEAUTIFY_FLAG" val="#wm#"/>
  <p:tag name="KSO_WM_UNIT_FILL_FORE_SCHEMECOLOR_INDEX" val="15"/>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 name="KSO_WM_UNIT_GLOW_SCHEMECOLOR_INDEX_BRIGHTNESS" val="0.4"/>
  <p:tag name="KSO_WM_UNIT_GLOW_SCHEMECOLOR_INDEX" val="5"/>
</p:tagLst>
</file>

<file path=ppt/tags/tag505.xml><?xml version="1.0" encoding="utf-8"?>
<p:tagLst xmlns:p="http://schemas.openxmlformats.org/presentationml/2006/main">
  <p:tag name="KSO_WM_UNIT_TYPE" val="i"/>
  <p:tag name="KSO_WM_UNIT_INDEX" val="2"/>
  <p:tag name="KSO_WM_TEMPLATE_CATEGORY" val="custom"/>
  <p:tag name="KSO_WM_TEMPLATE_INDEX" val="20204177"/>
  <p:tag name="KSO_WM_UNIT_ID" val="custom20204177_10*i*2"/>
  <p:tag name="KSO_WM_UNIT_HIGHLIGHT" val="0"/>
  <p:tag name="KSO_WM_UNIT_COMPATIBLE" val="0"/>
  <p:tag name="KSO_WM_UNIT_DIAGRAM_ISNUMVISUAL" val="0"/>
  <p:tag name="KSO_WM_UNIT_DIAGRAM_ISREFERUNIT" val="0"/>
  <p:tag name="KSO_WM_DIAGRAM_GROUP_CODE" val="l1-3"/>
  <p:tag name="KSO_WM_UNIT_LAYERLEVEL" val="1"/>
  <p:tag name="KSO_WM_TAG_VERSION" val="1.0"/>
  <p:tag name="KSO_WM_BEAUTIFY_FLAG" val="#wm#"/>
  <p:tag name="KSO_WM_UNIT_USESOURCEFORMAT_APPLY" val="1"/>
</p:tagLst>
</file>

<file path=ppt/tags/tag506.xml><?xml version="1.0" encoding="utf-8"?>
<p:tagLst xmlns:p="http://schemas.openxmlformats.org/presentationml/2006/main">
  <p:tag name="KSO_WM_UNIT_TYPE" val="i"/>
  <p:tag name="KSO_WM_UNIT_INDEX" val="3"/>
  <p:tag name="KSO_WM_TEMPLATE_CATEGORY" val="custom"/>
  <p:tag name="KSO_WM_TEMPLATE_INDEX" val="20204177"/>
  <p:tag name="KSO_WM_UNIT_ID" val="custom20204177_10*i*3"/>
  <p:tag name="KSO_WM_UNIT_HIGHLIGHT" val="0"/>
  <p:tag name="KSO_WM_UNIT_COMPATIBLE" val="0"/>
  <p:tag name="KSO_WM_UNIT_DIAGRAM_ISNUMVISUAL" val="0"/>
  <p:tag name="KSO_WM_UNIT_DIAGRAM_ISREFERUNIT" val="0"/>
  <p:tag name="KSO_WM_DIAGRAM_GROUP_CODE" val="l1-3"/>
  <p:tag name="KSO_WM_UNIT_LAYERLEVEL" val="1"/>
  <p:tag name="KSO_WM_TAG_VERSION" val="1.0"/>
  <p:tag name="KSO_WM_BEAUTIFY_FLAG" val="#wm#"/>
  <p:tag name="KSO_WM_UNIT_USESOURCEFORMAT_APPLY" val="1"/>
</p:tagLst>
</file>

<file path=ppt/tags/tag5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26"/>
  <p:tag name="KSO_WM_UNIT_TYPE" val="a"/>
  <p:tag name="KSO_WM_UNIT_INDEX" val="1"/>
  <p:tag name="KSO_WM_UNIT_BLOCK" val="0"/>
  <p:tag name="KSO_WM_DIAGRAM_GROUP_CODE" val="l1-3"/>
  <p:tag name="KSO_WM_TEMPLATE_CATEGORY" val="custom"/>
  <p:tag name="KSO_WM_TEMPLATE_INDEX" val="20204177"/>
  <p:tag name="KSO_WM_UNIT_ID" val="custom20204177_10*a*1"/>
  <p:tag name="KSO_WM_UNIT_PRESET_TEXT" val="单击此处添加大标题"/>
  <p:tag name="KSO_WM_UNIT_TEXT_FILL_FORE_SCHEMECOLOR_INDEX" val="13"/>
  <p:tag name="KSO_WM_UNIT_TEXT_FILL_TYPE" val="1"/>
  <p:tag name="KSO_WM_UNIT_USESOURCEFORMAT_APPLY" val="1"/>
</p:tagLst>
</file>

<file path=ppt/tags/tag50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0.xml><?xml version="1.0" encoding="utf-8"?>
<p:tagLst xmlns:p="http://schemas.openxmlformats.org/presentationml/2006/main">
  <p:tag name="KSO_WM_TEMPLATE_SUBCATEGORY" val="0"/>
  <p:tag name="KSO_WM_SLIDE_ITEM_CNT" val="2"/>
  <p:tag name="KSO_WM_SLIDE_INDEX" val="10"/>
  <p:tag name="KSO_WM_TAG_VERSION" val="1.0"/>
  <p:tag name="KSO_WM_BEAUTIFY_FLAG" val="#wm#"/>
  <p:tag name="KSO_WM_SLIDE_TYPE" val="text"/>
  <p:tag name="KSO_WM_SLIDE_SUBTYPE" val="diag"/>
  <p:tag name="KSO_WM_SLIDE_SIZE" val="863.788*331.544"/>
  <p:tag name="KSO_WM_SLIDE_POSITION" val="47.9555*160.6"/>
  <p:tag name="KSO_WM_DIAGRAM_GROUP_CODE" val="l1-3"/>
  <p:tag name="KSO_WM_SLIDE_DIAGTYPE" val="l"/>
  <p:tag name="KSO_WM_SLIDE_LAYOUT" val="a_i_l"/>
  <p:tag name="KSO_WM_SLIDE_LAYOUT_CNT" val="1_1_1"/>
  <p:tag name="KSO_WM_SLIDE_LAYOUT_INFO" val="{&quot;direction&quot;:0,&quot;horizontalAlign&quot;:-1,&quot;verticalAlign&quot;:-1,&quot;type&quot;:0,&quot;diagramDirection&quot;:0,&quot;canSetOverLayout&quot;:0,&quot;isOverLayout&quot;:0,&quot;margin&quot;:{&quot;left&quot;:1.69,&quot;top&quot;:1.69,&quot;right&quot;:1.69,&quot;bottom&quot;:1.69},&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frame&quot;,&quot;left&quot;:0.0,&quot;top&quot;:0.0,&quot;right&quot;:0.0,&quot;bottom&quot;:0.0,&quot;leftAbs&quot;:false,&quot;topAbs&quot;:false,&quot;rightAbs&quot;:false,&quot;bottomAbs&quot;:false}]}"/>
  <p:tag name="KSO_WM_SLIDE_BACKGROUND" val="[&quot;general&quot;,&quot;frame&quot;]"/>
  <p:tag name="KSO_WM_SLIDE_RATIO" val="1.777778"/>
  <p:tag name="KSO_WM_TEMPLATE_MASTER_TYPE" val="1"/>
  <p:tag name="KSO_WM_TEMPLATE_COLOR_TYPE" val="1"/>
  <p:tag name="KSO_WM_TEMPLATE_CATEGORY" val="custom"/>
  <p:tag name="KSO_WM_TEMPLATE_INDEX" val="20204177"/>
  <p:tag name="KSO_WM_SLIDE_ID" val="custom20204177_10"/>
</p:tagLst>
</file>

<file path=ppt/tags/tag511.xml><?xml version="1.0" encoding="utf-8"?>
<p:tagLst xmlns:p="http://schemas.openxmlformats.org/presentationml/2006/main">
  <p:tag name="KSO_WM_UNIT_SUBTYPE" val="h"/>
  <p:tag name="KSO_WM_UNIT_TYPE" val="i"/>
  <p:tag name="KSO_WM_UNIT_INDEX" val="1"/>
  <p:tag name="KSO_WM_TEMPLATE_CATEGORY" val="custom"/>
  <p:tag name="KSO_WM_TEMPLATE_INDEX" val="20204177"/>
  <p:tag name="KSO_WM_UNIT_ID" val="custom20204177_10*i*1"/>
  <p:tag name="KSO_WM_UNIT_HIGHLIGHT" val="0"/>
  <p:tag name="KSO_WM_UNIT_COMPATIBLE" val="0"/>
  <p:tag name="KSO_WM_UNIT_DIAGRAM_ISNUMVISUAL" val="0"/>
  <p:tag name="KSO_WM_UNIT_DIAGRAM_ISREFERUNIT" val="0"/>
  <p:tag name="KSO_WM_DIAGRAM_GROUP_CODE" val="l1-3"/>
  <p:tag name="KSO_WM_UNIT_LAYERLEVEL" val="1"/>
  <p:tag name="KSO_WM_TAG_VERSION" val="1.0"/>
  <p:tag name="KSO_WM_BEAUTIFY_FLAG" val="#wm#"/>
  <p:tag name="KSO_WM_UNIT_FILL_FORE_SCHEMECOLOR_INDEX" val="15"/>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 name="KSO_WM_UNIT_GLOW_SCHEMECOLOR_INDEX_BRIGHTNESS" val="0.4"/>
  <p:tag name="KSO_WM_UNIT_GLOW_SCHEMECOLOR_INDEX" val="5"/>
</p:tagLst>
</file>

<file path=ppt/tags/tag512.xml><?xml version="1.0" encoding="utf-8"?>
<p:tagLst xmlns:p="http://schemas.openxmlformats.org/presentationml/2006/main">
  <p:tag name="KSO_WM_UNIT_TYPE" val="i"/>
  <p:tag name="KSO_WM_UNIT_INDEX" val="2"/>
  <p:tag name="KSO_WM_TEMPLATE_CATEGORY" val="custom"/>
  <p:tag name="KSO_WM_TEMPLATE_INDEX" val="20204177"/>
  <p:tag name="KSO_WM_UNIT_ID" val="custom20204177_10*i*2"/>
  <p:tag name="KSO_WM_UNIT_HIGHLIGHT" val="0"/>
  <p:tag name="KSO_WM_UNIT_COMPATIBLE" val="0"/>
  <p:tag name="KSO_WM_UNIT_DIAGRAM_ISNUMVISUAL" val="0"/>
  <p:tag name="KSO_WM_UNIT_DIAGRAM_ISREFERUNIT" val="0"/>
  <p:tag name="KSO_WM_DIAGRAM_GROUP_CODE" val="l1-3"/>
  <p:tag name="KSO_WM_UNIT_LAYERLEVEL" val="1"/>
  <p:tag name="KSO_WM_TAG_VERSION" val="1.0"/>
  <p:tag name="KSO_WM_BEAUTIFY_FLAG" val="#wm#"/>
  <p:tag name="KSO_WM_UNIT_USESOURCEFORMAT_APPLY" val="1"/>
</p:tagLst>
</file>

<file path=ppt/tags/tag513.xml><?xml version="1.0" encoding="utf-8"?>
<p:tagLst xmlns:p="http://schemas.openxmlformats.org/presentationml/2006/main">
  <p:tag name="KSO_WM_UNIT_TYPE" val="i"/>
  <p:tag name="KSO_WM_UNIT_INDEX" val="3"/>
  <p:tag name="KSO_WM_TEMPLATE_CATEGORY" val="custom"/>
  <p:tag name="KSO_WM_TEMPLATE_INDEX" val="20204177"/>
  <p:tag name="KSO_WM_UNIT_ID" val="custom20204177_10*i*3"/>
  <p:tag name="KSO_WM_UNIT_HIGHLIGHT" val="0"/>
  <p:tag name="KSO_WM_UNIT_COMPATIBLE" val="0"/>
  <p:tag name="KSO_WM_UNIT_DIAGRAM_ISNUMVISUAL" val="0"/>
  <p:tag name="KSO_WM_UNIT_DIAGRAM_ISREFERUNIT" val="0"/>
  <p:tag name="KSO_WM_DIAGRAM_GROUP_CODE" val="l1-3"/>
  <p:tag name="KSO_WM_UNIT_LAYERLEVEL" val="1"/>
  <p:tag name="KSO_WM_TAG_VERSION" val="1.0"/>
  <p:tag name="KSO_WM_BEAUTIFY_FLAG" val="#wm#"/>
  <p:tag name="KSO_WM_UNIT_USESOURCEFORMAT_APPLY" val="1"/>
</p:tagLst>
</file>

<file path=ppt/tags/tag5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26"/>
  <p:tag name="KSO_WM_UNIT_TYPE" val="a"/>
  <p:tag name="KSO_WM_UNIT_INDEX" val="1"/>
  <p:tag name="KSO_WM_UNIT_BLOCK" val="0"/>
  <p:tag name="KSO_WM_DIAGRAM_GROUP_CODE" val="l1-3"/>
  <p:tag name="KSO_WM_TEMPLATE_CATEGORY" val="custom"/>
  <p:tag name="KSO_WM_TEMPLATE_INDEX" val="20204177"/>
  <p:tag name="KSO_WM_UNIT_ID" val="custom20204177_10*a*1"/>
  <p:tag name="KSO_WM_UNIT_PRESET_TEXT" val="单击此处添加大标题"/>
  <p:tag name="KSO_WM_UNIT_TEXT_FILL_FORE_SCHEMECOLOR_INDEX" val="13"/>
  <p:tag name="KSO_WM_UNIT_TEXT_FILL_TYPE" val="1"/>
  <p:tag name="KSO_WM_UNIT_USESOURCEFORMAT_APPLY" val="1"/>
</p:tagLst>
</file>

<file path=ppt/tags/tag51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7.xml><?xml version="1.0" encoding="utf-8"?>
<p:tagLst xmlns:p="http://schemas.openxmlformats.org/presentationml/2006/main">
  <p:tag name="KSO_WM_TEMPLATE_SUBCATEGORY" val="0"/>
  <p:tag name="KSO_WM_SLIDE_ITEM_CNT" val="2"/>
  <p:tag name="KSO_WM_SLIDE_INDEX" val="10"/>
  <p:tag name="KSO_WM_TAG_VERSION" val="1.0"/>
  <p:tag name="KSO_WM_BEAUTIFY_FLAG" val="#wm#"/>
  <p:tag name="KSO_WM_SLIDE_TYPE" val="text"/>
  <p:tag name="KSO_WM_SLIDE_SUBTYPE" val="diag"/>
  <p:tag name="KSO_WM_SLIDE_SIZE" val="863.788*331.544"/>
  <p:tag name="KSO_WM_SLIDE_POSITION" val="47.9555*160.6"/>
  <p:tag name="KSO_WM_DIAGRAM_GROUP_CODE" val="l1-3"/>
  <p:tag name="KSO_WM_SLIDE_DIAGTYPE" val="l"/>
  <p:tag name="KSO_WM_SLIDE_LAYOUT" val="a_i_l"/>
  <p:tag name="KSO_WM_SLIDE_LAYOUT_CNT" val="1_1_1"/>
  <p:tag name="KSO_WM_SLIDE_LAYOUT_INFO" val="{&quot;direction&quot;:0,&quot;horizontalAlign&quot;:-1,&quot;verticalAlign&quot;:-1,&quot;type&quot;:0,&quot;diagramDirection&quot;:0,&quot;canSetOverLayout&quot;:0,&quot;isOverLayout&quot;:0,&quot;margin&quot;:{&quot;left&quot;:1.69,&quot;top&quot;:1.69,&quot;right&quot;:1.69,&quot;bottom&quot;:1.69},&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frame&quot;,&quot;left&quot;:0.0,&quot;top&quot;:0.0,&quot;right&quot;:0.0,&quot;bottom&quot;:0.0,&quot;leftAbs&quot;:false,&quot;topAbs&quot;:false,&quot;rightAbs&quot;:false,&quot;bottomAbs&quot;:false}]}"/>
  <p:tag name="KSO_WM_SLIDE_BACKGROUND" val="[&quot;general&quot;,&quot;frame&quot;]"/>
  <p:tag name="KSO_WM_SLIDE_RATIO" val="1.777778"/>
  <p:tag name="KSO_WM_TEMPLATE_MASTER_TYPE" val="1"/>
  <p:tag name="KSO_WM_TEMPLATE_COLOR_TYPE" val="1"/>
  <p:tag name="KSO_WM_TEMPLATE_CATEGORY" val="custom"/>
  <p:tag name="KSO_WM_TEMPLATE_INDEX" val="20204177"/>
  <p:tag name="KSO_WM_SLIDE_ID" val="custom20204177_10"/>
</p:tagLst>
</file>

<file path=ppt/tags/tag518.xml><?xml version="1.0" encoding="utf-8"?>
<p:tagLst xmlns:p="http://schemas.openxmlformats.org/presentationml/2006/main">
  <p:tag name="KSO_WM_UNIT_SUBTYPE" val="h"/>
  <p:tag name="KSO_WM_UNIT_TYPE" val="i"/>
  <p:tag name="KSO_WM_UNIT_INDEX" val="1"/>
  <p:tag name="KSO_WM_TEMPLATE_CATEGORY" val="custom"/>
  <p:tag name="KSO_WM_TEMPLATE_INDEX" val="20204177"/>
  <p:tag name="KSO_WM_UNIT_ID" val="custom20204177_10*i*1"/>
  <p:tag name="KSO_WM_UNIT_HIGHLIGHT" val="0"/>
  <p:tag name="KSO_WM_UNIT_COMPATIBLE" val="0"/>
  <p:tag name="KSO_WM_UNIT_DIAGRAM_ISNUMVISUAL" val="0"/>
  <p:tag name="KSO_WM_UNIT_DIAGRAM_ISREFERUNIT" val="0"/>
  <p:tag name="KSO_WM_DIAGRAM_GROUP_CODE" val="l1-3"/>
  <p:tag name="KSO_WM_UNIT_LAYERLEVEL" val="1"/>
  <p:tag name="KSO_WM_TAG_VERSION" val="1.0"/>
  <p:tag name="KSO_WM_BEAUTIFY_FLAG" val="#wm#"/>
  <p:tag name="KSO_WM_UNIT_FILL_FORE_SCHEMECOLOR_INDEX" val="15"/>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 name="KSO_WM_UNIT_GLOW_SCHEMECOLOR_INDEX_BRIGHTNESS" val="0.4"/>
  <p:tag name="KSO_WM_UNIT_GLOW_SCHEMECOLOR_INDEX" val="5"/>
</p:tagLst>
</file>

<file path=ppt/tags/tag519.xml><?xml version="1.0" encoding="utf-8"?>
<p:tagLst xmlns:p="http://schemas.openxmlformats.org/presentationml/2006/main">
  <p:tag name="KSO_WM_UNIT_TYPE" val="i"/>
  <p:tag name="KSO_WM_UNIT_INDEX" val="2"/>
  <p:tag name="KSO_WM_TEMPLATE_CATEGORY" val="custom"/>
  <p:tag name="KSO_WM_TEMPLATE_INDEX" val="20204177"/>
  <p:tag name="KSO_WM_UNIT_ID" val="custom20204177_10*i*2"/>
  <p:tag name="KSO_WM_UNIT_HIGHLIGHT" val="0"/>
  <p:tag name="KSO_WM_UNIT_COMPATIBLE" val="0"/>
  <p:tag name="KSO_WM_UNIT_DIAGRAM_ISNUMVISUAL" val="0"/>
  <p:tag name="KSO_WM_UNIT_DIAGRAM_ISREFERUNIT" val="0"/>
  <p:tag name="KSO_WM_DIAGRAM_GROUP_CODE" val="l1-3"/>
  <p:tag name="KSO_WM_UNIT_LAYERLEVEL" val="1"/>
  <p:tag name="KSO_WM_TAG_VERSION" val="1.0"/>
  <p:tag name="KSO_WM_BEAUTIFY_FLAG" val="#wm#"/>
  <p:tag name="KSO_WM_UNIT_USESOURCEFORMAT_APPLY" val="1"/>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0.xml><?xml version="1.0" encoding="utf-8"?>
<p:tagLst xmlns:p="http://schemas.openxmlformats.org/presentationml/2006/main">
  <p:tag name="KSO_WM_UNIT_TYPE" val="i"/>
  <p:tag name="KSO_WM_UNIT_INDEX" val="3"/>
  <p:tag name="KSO_WM_TEMPLATE_CATEGORY" val="custom"/>
  <p:tag name="KSO_WM_TEMPLATE_INDEX" val="20204177"/>
  <p:tag name="KSO_WM_UNIT_ID" val="custom20204177_10*i*3"/>
  <p:tag name="KSO_WM_UNIT_HIGHLIGHT" val="0"/>
  <p:tag name="KSO_WM_UNIT_COMPATIBLE" val="0"/>
  <p:tag name="KSO_WM_UNIT_DIAGRAM_ISNUMVISUAL" val="0"/>
  <p:tag name="KSO_WM_UNIT_DIAGRAM_ISREFERUNIT" val="0"/>
  <p:tag name="KSO_WM_DIAGRAM_GROUP_CODE" val="l1-3"/>
  <p:tag name="KSO_WM_UNIT_LAYERLEVEL" val="1"/>
  <p:tag name="KSO_WM_TAG_VERSION" val="1.0"/>
  <p:tag name="KSO_WM_BEAUTIFY_FLAG" val="#wm#"/>
  <p:tag name="KSO_WM_UNIT_USESOURCEFORMAT_APPLY" val="1"/>
</p:tagLst>
</file>

<file path=ppt/tags/tag5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26"/>
  <p:tag name="KSO_WM_UNIT_TYPE" val="a"/>
  <p:tag name="KSO_WM_UNIT_INDEX" val="1"/>
  <p:tag name="KSO_WM_UNIT_BLOCK" val="0"/>
  <p:tag name="KSO_WM_DIAGRAM_GROUP_CODE" val="l1-3"/>
  <p:tag name="KSO_WM_TEMPLATE_CATEGORY" val="custom"/>
  <p:tag name="KSO_WM_TEMPLATE_INDEX" val="20204177"/>
  <p:tag name="KSO_WM_UNIT_ID" val="custom20204177_10*a*1"/>
  <p:tag name="KSO_WM_UNIT_PRESET_TEXT" val="单击此处添加大标题"/>
  <p:tag name="KSO_WM_UNIT_TEXT_FILL_FORE_SCHEMECOLOR_INDEX" val="13"/>
  <p:tag name="KSO_WM_UNIT_TEXT_FILL_TYPE" val="1"/>
  <p:tag name="KSO_WM_UNIT_USESOURCEFORMAT_APPLY" val="1"/>
</p:tagLst>
</file>

<file path=ppt/tags/tag52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4.xml><?xml version="1.0" encoding="utf-8"?>
<p:tagLst xmlns:p="http://schemas.openxmlformats.org/presentationml/2006/main">
  <p:tag name="KSO_WM_TEMPLATE_SUBCATEGORY" val="0"/>
  <p:tag name="KSO_WM_SLIDE_ITEM_CNT" val="2"/>
  <p:tag name="KSO_WM_SLIDE_INDEX" val="10"/>
  <p:tag name="KSO_WM_TAG_VERSION" val="1.0"/>
  <p:tag name="KSO_WM_BEAUTIFY_FLAG" val="#wm#"/>
  <p:tag name="KSO_WM_SLIDE_TYPE" val="text"/>
  <p:tag name="KSO_WM_SLIDE_SUBTYPE" val="diag"/>
  <p:tag name="KSO_WM_SLIDE_SIZE" val="863.788*331.544"/>
  <p:tag name="KSO_WM_SLIDE_POSITION" val="47.9555*160.6"/>
  <p:tag name="KSO_WM_DIAGRAM_GROUP_CODE" val="l1-3"/>
  <p:tag name="KSO_WM_SLIDE_DIAGTYPE" val="l"/>
  <p:tag name="KSO_WM_SLIDE_LAYOUT" val="a_i_l"/>
  <p:tag name="KSO_WM_SLIDE_LAYOUT_CNT" val="1_1_1"/>
  <p:tag name="KSO_WM_SLIDE_LAYOUT_INFO" val="{&quot;direction&quot;:0,&quot;horizontalAlign&quot;:-1,&quot;verticalAlign&quot;:-1,&quot;type&quot;:0,&quot;diagramDirection&quot;:0,&quot;canSetOverLayout&quot;:0,&quot;isOverLayout&quot;:0,&quot;margin&quot;:{&quot;left&quot;:1.69,&quot;top&quot;:1.69,&quot;right&quot;:1.69,&quot;bottom&quot;:1.69},&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frame&quot;,&quot;left&quot;:0.0,&quot;top&quot;:0.0,&quot;right&quot;:0.0,&quot;bottom&quot;:0.0,&quot;leftAbs&quot;:false,&quot;topAbs&quot;:false,&quot;rightAbs&quot;:false,&quot;bottomAbs&quot;:false}]}"/>
  <p:tag name="KSO_WM_SLIDE_BACKGROUND" val="[&quot;general&quot;,&quot;frame&quot;]"/>
  <p:tag name="KSO_WM_SLIDE_RATIO" val="1.777778"/>
  <p:tag name="KSO_WM_TEMPLATE_MASTER_TYPE" val="1"/>
  <p:tag name="KSO_WM_TEMPLATE_COLOR_TYPE" val="1"/>
  <p:tag name="KSO_WM_TEMPLATE_CATEGORY" val="custom"/>
  <p:tag name="KSO_WM_TEMPLATE_INDEX" val="20204177"/>
  <p:tag name="KSO_WM_SLIDE_ID" val="custom20204177_10"/>
</p:tagLst>
</file>

<file path=ppt/tags/tag525.xml><?xml version="1.0" encoding="utf-8"?>
<p:tagLst xmlns:p="http://schemas.openxmlformats.org/presentationml/2006/main">
  <p:tag name="KSO_WM_UNIT_SUBTYPE" val="h"/>
  <p:tag name="KSO_WM_UNIT_TYPE" val="i"/>
  <p:tag name="KSO_WM_UNIT_INDEX" val="1"/>
  <p:tag name="KSO_WM_TEMPLATE_CATEGORY" val="custom"/>
  <p:tag name="KSO_WM_TEMPLATE_INDEX" val="20204177"/>
  <p:tag name="KSO_WM_UNIT_ID" val="custom20204177_10*i*1"/>
  <p:tag name="KSO_WM_UNIT_HIGHLIGHT" val="0"/>
  <p:tag name="KSO_WM_UNIT_COMPATIBLE" val="0"/>
  <p:tag name="KSO_WM_UNIT_DIAGRAM_ISNUMVISUAL" val="0"/>
  <p:tag name="KSO_WM_UNIT_DIAGRAM_ISREFERUNIT" val="0"/>
  <p:tag name="KSO_WM_DIAGRAM_GROUP_CODE" val="l1-3"/>
  <p:tag name="KSO_WM_UNIT_LAYERLEVEL" val="1"/>
  <p:tag name="KSO_WM_TAG_VERSION" val="1.0"/>
  <p:tag name="KSO_WM_BEAUTIFY_FLAG" val="#wm#"/>
  <p:tag name="KSO_WM_UNIT_FILL_FORE_SCHEMECOLOR_INDEX" val="15"/>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 name="KSO_WM_UNIT_GLOW_SCHEMECOLOR_INDEX_BRIGHTNESS" val="0.4"/>
  <p:tag name="KSO_WM_UNIT_GLOW_SCHEMECOLOR_INDEX" val="5"/>
</p:tagLst>
</file>

<file path=ppt/tags/tag526.xml><?xml version="1.0" encoding="utf-8"?>
<p:tagLst xmlns:p="http://schemas.openxmlformats.org/presentationml/2006/main">
  <p:tag name="KSO_WM_UNIT_TYPE" val="i"/>
  <p:tag name="KSO_WM_UNIT_INDEX" val="2"/>
  <p:tag name="KSO_WM_TEMPLATE_CATEGORY" val="custom"/>
  <p:tag name="KSO_WM_TEMPLATE_INDEX" val="20204177"/>
  <p:tag name="KSO_WM_UNIT_ID" val="custom20204177_10*i*2"/>
  <p:tag name="KSO_WM_UNIT_HIGHLIGHT" val="0"/>
  <p:tag name="KSO_WM_UNIT_COMPATIBLE" val="0"/>
  <p:tag name="KSO_WM_UNIT_DIAGRAM_ISNUMVISUAL" val="0"/>
  <p:tag name="KSO_WM_UNIT_DIAGRAM_ISREFERUNIT" val="0"/>
  <p:tag name="KSO_WM_DIAGRAM_GROUP_CODE" val="l1-3"/>
  <p:tag name="KSO_WM_UNIT_LAYERLEVEL" val="1"/>
  <p:tag name="KSO_WM_TAG_VERSION" val="1.0"/>
  <p:tag name="KSO_WM_BEAUTIFY_FLAG" val="#wm#"/>
  <p:tag name="KSO_WM_UNIT_USESOURCEFORMAT_APPLY" val="1"/>
</p:tagLst>
</file>

<file path=ppt/tags/tag527.xml><?xml version="1.0" encoding="utf-8"?>
<p:tagLst xmlns:p="http://schemas.openxmlformats.org/presentationml/2006/main">
  <p:tag name="KSO_WM_UNIT_TYPE" val="i"/>
  <p:tag name="KSO_WM_UNIT_INDEX" val="3"/>
  <p:tag name="KSO_WM_TEMPLATE_CATEGORY" val="custom"/>
  <p:tag name="KSO_WM_TEMPLATE_INDEX" val="20204177"/>
  <p:tag name="KSO_WM_UNIT_ID" val="custom20204177_10*i*3"/>
  <p:tag name="KSO_WM_UNIT_HIGHLIGHT" val="0"/>
  <p:tag name="KSO_WM_UNIT_COMPATIBLE" val="0"/>
  <p:tag name="KSO_WM_UNIT_DIAGRAM_ISNUMVISUAL" val="0"/>
  <p:tag name="KSO_WM_UNIT_DIAGRAM_ISREFERUNIT" val="0"/>
  <p:tag name="KSO_WM_DIAGRAM_GROUP_CODE" val="l1-3"/>
  <p:tag name="KSO_WM_UNIT_LAYERLEVEL" val="1"/>
  <p:tag name="KSO_WM_TAG_VERSION" val="1.0"/>
  <p:tag name="KSO_WM_BEAUTIFY_FLAG" val="#wm#"/>
  <p:tag name="KSO_WM_UNIT_USESOURCEFORMAT_APPLY" val="1"/>
</p:tagLst>
</file>

<file path=ppt/tags/tag5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26"/>
  <p:tag name="KSO_WM_UNIT_TYPE" val="a"/>
  <p:tag name="KSO_WM_UNIT_INDEX" val="1"/>
  <p:tag name="KSO_WM_UNIT_BLOCK" val="0"/>
  <p:tag name="KSO_WM_DIAGRAM_GROUP_CODE" val="l1-3"/>
  <p:tag name="KSO_WM_TEMPLATE_CATEGORY" val="custom"/>
  <p:tag name="KSO_WM_TEMPLATE_INDEX" val="20204177"/>
  <p:tag name="KSO_WM_UNIT_ID" val="custom20204177_10*a*1"/>
  <p:tag name="KSO_WM_UNIT_PRESET_TEXT" val="单击此处添加大标题"/>
  <p:tag name="KSO_WM_UNIT_TEXT_FILL_FORE_SCHEMECOLOR_INDEX" val="13"/>
  <p:tag name="KSO_WM_UNIT_TEXT_FILL_TYPE" val="1"/>
  <p:tag name="KSO_WM_UNIT_USESOURCEFORMAT_APPLY" val="1"/>
</p:tagLst>
</file>

<file path=ppt/tags/tag529.xml><?xml version="1.0" encoding="utf-8"?>
<p:tagLst xmlns:p="http://schemas.openxmlformats.org/presentationml/2006/main">
  <p:tag name="KSO_WM_UNIT_NOCLEAR" val="0"/>
  <p:tag name="KSO_WM_UNIT_VALUE" val="36"/>
  <p:tag name="KSO_WM_UNIT_HIGHLIGHT" val="0"/>
  <p:tag name="KSO_WM_UNIT_COMPATIBLE" val="0"/>
  <p:tag name="KSO_WM_UNIT_DIAGRAM_ISNUMVISUAL" val="0"/>
  <p:tag name="KSO_WM_UNIT_DIAGRAM_ISREFERUNIT" val="0"/>
  <p:tag name="KSO_WM_UNIT_TYPE" val="f"/>
  <p:tag name="KSO_WM_UNIT_INDEX" val="1"/>
  <p:tag name="KSO_WM_UNIT_LAYERLEVEL" val="1"/>
  <p:tag name="KSO_WM_TAG_VERSION" val="1.0"/>
  <p:tag name="KSO_WM_BEAUTIFY_FLAG" val="#wm#"/>
  <p:tag name="KSO_WM_UNIT_DEFAULT_FONT" val="14;18;2"/>
  <p:tag name="KSO_WM_UNIT_BLOCK" val="0"/>
  <p:tag name="KSO_WM_TEMPLATE_CATEGORY" val="custom"/>
  <p:tag name="KSO_WM_TEMPLATE_INDEX" val="20204177"/>
  <p:tag name="KSO_WM_UNIT_ID" val="custom20204177_18*f*1"/>
  <p:tag name="KSO_WM_UNIT_PRESET_TEXT" val="单击此处输入你的正文，文字是您思想的提炼，为了最终演示发布的良好效果，请尽量言简意赅的阐述观点；"/>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_1_1"/>
  <p:tag name="KSO_WM_TAG_VERSION" val="1.0"/>
  <p:tag name="KSO_WM_BEAUTIFY_FLAG" val="#wm#"/>
  <p:tag name="KSO_WM_UNIT_ISCONTENTSTITLE" val="0"/>
  <p:tag name="KSO_WM_UNIT_NOCLEAR" val="0"/>
  <p:tag name="KSO_WM_UNIT_VALUE" val="19"/>
  <p:tag name="KSO_WM_DIAGRAM_GROUP_CODE" val="l1-3"/>
  <p:tag name="KSO_WM_UNIT_TYPE" val="l_h_a"/>
  <p:tag name="KSO_WM_UNIT_INDEX" val="1_1_1"/>
  <p:tag name="KSO_WM_UNIT_BLOCK" val="0"/>
  <p:tag name="KSO_WM_UNIT_IS_LAYOUT_DIAGRAM" val="1"/>
  <p:tag name="KSO_WM_TEMPLATE_CATEGORY" val="custom"/>
  <p:tag name="KSO_WM_TEMPLATE_INDEX" val="20204177"/>
  <p:tag name="KSO_WM_UNIT_ID" val="custom20204177_12*l_h_a*1_1_1"/>
  <p:tag name="KSO_WM_UNIT_PRESET_TEXT" val="单击此处添加小标题"/>
  <p:tag name="KSO_WM_UNIT_TEXT_FILL_FORE_SCHEMECOLOR_INDEX" val="13"/>
  <p:tag name="KSO_WM_UNIT_TEXT_FILL_TYPE" val="1"/>
  <p:tag name="KSO_WM_UNIT_USESOURCEFORMAT_APPLY" val="1"/>
</p:tagLst>
</file>

<file path=ppt/tags/tag5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_1_1"/>
  <p:tag name="KSO_WM_TAG_VERSION" val="1.0"/>
  <p:tag name="KSO_WM_BEAUTIFY_FLAG" val="#wm#"/>
  <p:tag name="KSO_WM_UNIT_ISCONTENTSTITLE" val="0"/>
  <p:tag name="KSO_WM_UNIT_NOCLEAR" val="0"/>
  <p:tag name="KSO_WM_UNIT_VALUE" val="19"/>
  <p:tag name="KSO_WM_DIAGRAM_GROUP_CODE" val="l1-3"/>
  <p:tag name="KSO_WM_UNIT_TYPE" val="l_h_a"/>
  <p:tag name="KSO_WM_UNIT_INDEX" val="1_1_1"/>
  <p:tag name="KSO_WM_UNIT_BLOCK" val="0"/>
  <p:tag name="KSO_WM_UNIT_IS_LAYOUT_DIAGRAM" val="1"/>
  <p:tag name="KSO_WM_TEMPLATE_CATEGORY" val="custom"/>
  <p:tag name="KSO_WM_TEMPLATE_INDEX" val="20204177"/>
  <p:tag name="KSO_WM_UNIT_ID" val="custom20204177_12*l_h_a*1_1_1"/>
  <p:tag name="KSO_WM_UNIT_PRESET_TEXT" val="单击此处添加小标题"/>
  <p:tag name="KSO_WM_UNIT_TEXT_FILL_FORE_SCHEMECOLOR_INDEX" val="13"/>
  <p:tag name="KSO_WM_UNIT_TEXT_FILL_TYPE" val="1"/>
  <p:tag name="KSO_WM_UNIT_USESOURCEFORMAT_APPLY" val="1"/>
</p:tagLst>
</file>

<file path=ppt/tags/tag5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_1_1"/>
  <p:tag name="KSO_WM_TAG_VERSION" val="1.0"/>
  <p:tag name="KSO_WM_BEAUTIFY_FLAG" val="#wm#"/>
  <p:tag name="KSO_WM_UNIT_NOCLEAR" val="0"/>
  <p:tag name="KSO_WM_UNIT_VALUE" val="63"/>
  <p:tag name="KSO_WM_DIAGRAM_GROUP_CODE" val="l1-3"/>
  <p:tag name="KSO_WM_UNIT_TYPE" val="l_h_f"/>
  <p:tag name="KSO_WM_UNIT_INDEX" val="1_2_1"/>
  <p:tag name="KSO_WM_UNIT_BLOCK" val="0"/>
  <p:tag name="KSO_WM_UNIT_IS_LAYOUT_DIAGRAM" val="1"/>
  <p:tag name="KSO_WM_TEMPLATE_CATEGORY" val="custom"/>
  <p:tag name="KSO_WM_TEMPLATE_INDEX" val="20204177"/>
  <p:tag name="KSO_WM_UNIT_ID" val="custom20204177_12*l_h_f*1_2_1"/>
  <p:tag name="KSO_WM_UNIT_PRESET_TEXT" val="单击此处输入你的正文，文字是您思想的提炼，为了最终演示发布的良好效果，请尽量言简意赅的阐述观点；根据需要可酌情增减文字……"/>
  <p:tag name="KSO_WM_UNIT_TEXT_FILL_FORE_SCHEMECOLOR_INDEX" val="13"/>
  <p:tag name="KSO_WM_UNIT_TEXT_FILL_TYPE" val="1"/>
  <p:tag name="KSO_WM_UNIT_USESOURCEFORMAT_APPLY" val="1"/>
</p:tagLst>
</file>

<file path=ppt/tags/tag5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_1_1"/>
  <p:tag name="KSO_WM_TAG_VERSION" val="1.0"/>
  <p:tag name="KSO_WM_BEAUTIFY_FLAG" val="#wm#"/>
  <p:tag name="KSO_WM_UNIT_ISCONTENTSTITLE" val="0"/>
  <p:tag name="KSO_WM_UNIT_NOCLEAR" val="0"/>
  <p:tag name="KSO_WM_UNIT_VALUE" val="19"/>
  <p:tag name="KSO_WM_DIAGRAM_GROUP_CODE" val="l1-3"/>
  <p:tag name="KSO_WM_UNIT_TYPE" val="l_h_a"/>
  <p:tag name="KSO_WM_UNIT_INDEX" val="1_1_1"/>
  <p:tag name="KSO_WM_UNIT_BLOCK" val="0"/>
  <p:tag name="KSO_WM_UNIT_IS_LAYOUT_DIAGRAM" val="1"/>
  <p:tag name="KSO_WM_TEMPLATE_CATEGORY" val="custom"/>
  <p:tag name="KSO_WM_TEMPLATE_INDEX" val="20204177"/>
  <p:tag name="KSO_WM_UNIT_ID" val="custom20204177_12*l_h_a*1_1_1"/>
  <p:tag name="KSO_WM_UNIT_PRESET_TEXT" val="单击此处添加小标题"/>
  <p:tag name="KSO_WM_UNIT_TEXT_FILL_FORE_SCHEMECOLOR_INDEX" val="13"/>
  <p:tag name="KSO_WM_UNIT_TEXT_FILL_TYPE" val="1"/>
  <p:tag name="KSO_WM_UNIT_USESOURCEFORMAT_APPLY" val="1"/>
</p:tagLst>
</file>

<file path=ppt/tags/tag534.xml><?xml version="1.0" encoding="utf-8"?>
<p:tagLst xmlns:p="http://schemas.openxmlformats.org/presentationml/2006/main">
  <p:tag name="KSO_WM_TEMPLATE_SUBCATEGORY" val="0"/>
  <p:tag name="KSO_WM_SLIDE_ITEM_CNT" val="2"/>
  <p:tag name="KSO_WM_SLIDE_INDEX" val="10"/>
  <p:tag name="KSO_WM_TAG_VERSION" val="1.0"/>
  <p:tag name="KSO_WM_BEAUTIFY_FLAG" val="#wm#"/>
  <p:tag name="KSO_WM_SLIDE_TYPE" val="text"/>
  <p:tag name="KSO_WM_SLIDE_SUBTYPE" val="diag"/>
  <p:tag name="KSO_WM_SLIDE_SIZE" val="863.788*331.544"/>
  <p:tag name="KSO_WM_SLIDE_POSITION" val="47.9555*160.6"/>
  <p:tag name="KSO_WM_DIAGRAM_GROUP_CODE" val="l1-3"/>
  <p:tag name="KSO_WM_SLIDE_DIAGTYPE" val="l"/>
  <p:tag name="KSO_WM_SLIDE_LAYOUT" val="a_i_l"/>
  <p:tag name="KSO_WM_SLIDE_LAYOUT_CNT" val="1_1_1"/>
  <p:tag name="KSO_WM_SLIDE_LAYOUT_INFO" val="{&quot;direction&quot;:0,&quot;horizontalAlign&quot;:-1,&quot;verticalAlign&quot;:-1,&quot;type&quot;:0,&quot;diagramDirection&quot;:0,&quot;canSetOverLayout&quot;:0,&quot;isOverLayout&quot;:0,&quot;margin&quot;:{&quot;left&quot;:1.69,&quot;top&quot;:1.69,&quot;right&quot;:1.69,&quot;bottom&quot;:1.69},&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frame&quot;,&quot;left&quot;:0.0,&quot;top&quot;:0.0,&quot;right&quot;:0.0,&quot;bottom&quot;:0.0,&quot;leftAbs&quot;:false,&quot;topAbs&quot;:false,&quot;rightAbs&quot;:false,&quot;bottomAbs&quot;:false}]}"/>
  <p:tag name="KSO_WM_SLIDE_BACKGROUND" val="[&quot;general&quot;,&quot;frame&quot;]"/>
  <p:tag name="KSO_WM_SLIDE_RATIO" val="1.777778"/>
  <p:tag name="KSO_WM_TEMPLATE_MASTER_TYPE" val="1"/>
  <p:tag name="KSO_WM_TEMPLATE_COLOR_TYPE" val="1"/>
  <p:tag name="KSO_WM_TEMPLATE_CATEGORY" val="custom"/>
  <p:tag name="KSO_WM_TEMPLATE_INDEX" val="20204177"/>
  <p:tag name="KSO_WM_SLIDE_ID" val="custom20204177_10"/>
</p:tagLst>
</file>

<file path=ppt/tags/tag535.xml><?xml version="1.0" encoding="utf-8"?>
<p:tagLst xmlns:p="http://schemas.openxmlformats.org/presentationml/2006/main">
  <p:tag name="KSO_WM_UNIT_SUBTYPE" val="h"/>
  <p:tag name="KSO_WM_UNIT_TYPE" val="i"/>
  <p:tag name="KSO_WM_UNIT_INDEX" val="1"/>
  <p:tag name="KSO_WM_TEMPLATE_CATEGORY" val="custom"/>
  <p:tag name="KSO_WM_TEMPLATE_INDEX" val="20204177"/>
  <p:tag name="KSO_WM_UNIT_ID" val="custom20204177_10*i*1"/>
  <p:tag name="KSO_WM_UNIT_HIGHLIGHT" val="0"/>
  <p:tag name="KSO_WM_UNIT_COMPATIBLE" val="0"/>
  <p:tag name="KSO_WM_UNIT_DIAGRAM_ISNUMVISUAL" val="0"/>
  <p:tag name="KSO_WM_UNIT_DIAGRAM_ISREFERUNIT" val="0"/>
  <p:tag name="KSO_WM_DIAGRAM_GROUP_CODE" val="l1-3"/>
  <p:tag name="KSO_WM_UNIT_LAYERLEVEL" val="1"/>
  <p:tag name="KSO_WM_TAG_VERSION" val="1.0"/>
  <p:tag name="KSO_WM_BEAUTIFY_FLAG" val="#wm#"/>
  <p:tag name="KSO_WM_UNIT_FILL_FORE_SCHEMECOLOR_INDEX" val="15"/>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 name="KSO_WM_UNIT_GLOW_SCHEMECOLOR_INDEX_BRIGHTNESS" val="0.4"/>
  <p:tag name="KSO_WM_UNIT_GLOW_SCHEMECOLOR_INDEX" val="5"/>
</p:tagLst>
</file>

<file path=ppt/tags/tag536.xml><?xml version="1.0" encoding="utf-8"?>
<p:tagLst xmlns:p="http://schemas.openxmlformats.org/presentationml/2006/main">
  <p:tag name="KSO_WM_UNIT_TYPE" val="i"/>
  <p:tag name="KSO_WM_UNIT_INDEX" val="2"/>
  <p:tag name="KSO_WM_TEMPLATE_CATEGORY" val="custom"/>
  <p:tag name="KSO_WM_TEMPLATE_INDEX" val="20204177"/>
  <p:tag name="KSO_WM_UNIT_ID" val="custom20204177_10*i*2"/>
  <p:tag name="KSO_WM_UNIT_HIGHLIGHT" val="0"/>
  <p:tag name="KSO_WM_UNIT_COMPATIBLE" val="0"/>
  <p:tag name="KSO_WM_UNIT_DIAGRAM_ISNUMVISUAL" val="0"/>
  <p:tag name="KSO_WM_UNIT_DIAGRAM_ISREFERUNIT" val="0"/>
  <p:tag name="KSO_WM_DIAGRAM_GROUP_CODE" val="l1-3"/>
  <p:tag name="KSO_WM_UNIT_LAYERLEVEL" val="1"/>
  <p:tag name="KSO_WM_TAG_VERSION" val="1.0"/>
  <p:tag name="KSO_WM_BEAUTIFY_FLAG" val="#wm#"/>
  <p:tag name="KSO_WM_UNIT_USESOURCEFORMAT_APPLY" val="1"/>
</p:tagLst>
</file>

<file path=ppt/tags/tag537.xml><?xml version="1.0" encoding="utf-8"?>
<p:tagLst xmlns:p="http://schemas.openxmlformats.org/presentationml/2006/main">
  <p:tag name="KSO_WM_UNIT_TYPE" val="i"/>
  <p:tag name="KSO_WM_UNIT_INDEX" val="3"/>
  <p:tag name="KSO_WM_TEMPLATE_CATEGORY" val="custom"/>
  <p:tag name="KSO_WM_TEMPLATE_INDEX" val="20204177"/>
  <p:tag name="KSO_WM_UNIT_ID" val="custom20204177_10*i*3"/>
  <p:tag name="KSO_WM_UNIT_HIGHLIGHT" val="0"/>
  <p:tag name="KSO_WM_UNIT_COMPATIBLE" val="0"/>
  <p:tag name="KSO_WM_UNIT_DIAGRAM_ISNUMVISUAL" val="0"/>
  <p:tag name="KSO_WM_UNIT_DIAGRAM_ISREFERUNIT" val="0"/>
  <p:tag name="KSO_WM_DIAGRAM_GROUP_CODE" val="l1-3"/>
  <p:tag name="KSO_WM_UNIT_LAYERLEVEL" val="1"/>
  <p:tag name="KSO_WM_TAG_VERSION" val="1.0"/>
  <p:tag name="KSO_WM_BEAUTIFY_FLAG" val="#wm#"/>
  <p:tag name="KSO_WM_UNIT_USESOURCEFORMAT_APPLY" val="1"/>
</p:tagLst>
</file>

<file path=ppt/tags/tag5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26"/>
  <p:tag name="KSO_WM_UNIT_TYPE" val="a"/>
  <p:tag name="KSO_WM_UNIT_INDEX" val="1"/>
  <p:tag name="KSO_WM_UNIT_BLOCK" val="0"/>
  <p:tag name="KSO_WM_DIAGRAM_GROUP_CODE" val="l1-3"/>
  <p:tag name="KSO_WM_TEMPLATE_CATEGORY" val="custom"/>
  <p:tag name="KSO_WM_TEMPLATE_INDEX" val="20204177"/>
  <p:tag name="KSO_WM_UNIT_ID" val="custom20204177_10*a*1"/>
  <p:tag name="KSO_WM_UNIT_PRESET_TEXT" val="单击此处添加大标题"/>
  <p:tag name="KSO_WM_UNIT_TEXT_FILL_FORE_SCHEMECOLOR_INDEX" val="13"/>
  <p:tag name="KSO_WM_UNIT_TEXT_FILL_TYPE" val="1"/>
  <p:tag name="KSO_WM_UNIT_USESOURCEFORMAT_APPLY" val="1"/>
</p:tagLst>
</file>

<file path=ppt/tags/tag53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1.xml><?xml version="1.0" encoding="utf-8"?>
<p:tagLst xmlns:p="http://schemas.openxmlformats.org/presentationml/2006/main">
  <p:tag name="KSO_WM_TEMPLATE_SUBCATEGORY" val="0"/>
  <p:tag name="KSO_WM_SLIDE_ITEM_CNT" val="2"/>
  <p:tag name="KSO_WM_SLIDE_INDEX" val="10"/>
  <p:tag name="KSO_WM_TAG_VERSION" val="1.0"/>
  <p:tag name="KSO_WM_BEAUTIFY_FLAG" val="#wm#"/>
  <p:tag name="KSO_WM_SLIDE_TYPE" val="text"/>
  <p:tag name="KSO_WM_SLIDE_SUBTYPE" val="diag"/>
  <p:tag name="KSO_WM_SLIDE_SIZE" val="863.788*331.544"/>
  <p:tag name="KSO_WM_SLIDE_POSITION" val="47.9555*160.6"/>
  <p:tag name="KSO_WM_DIAGRAM_GROUP_CODE" val="l1-3"/>
  <p:tag name="KSO_WM_SLIDE_DIAGTYPE" val="l"/>
  <p:tag name="KSO_WM_SLIDE_LAYOUT" val="a_i_l"/>
  <p:tag name="KSO_WM_SLIDE_LAYOUT_CNT" val="1_1_1"/>
  <p:tag name="KSO_WM_SLIDE_LAYOUT_INFO" val="{&quot;direction&quot;:0,&quot;horizontalAlign&quot;:-1,&quot;verticalAlign&quot;:-1,&quot;type&quot;:0,&quot;diagramDirection&quot;:0,&quot;canSetOverLayout&quot;:0,&quot;isOverLayout&quot;:0,&quot;margin&quot;:{&quot;left&quot;:1.69,&quot;top&quot;:1.69,&quot;right&quot;:1.69,&quot;bottom&quot;:1.69},&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frame&quot;,&quot;left&quot;:0.0,&quot;top&quot;:0.0,&quot;right&quot;:0.0,&quot;bottom&quot;:0.0,&quot;leftAbs&quot;:false,&quot;topAbs&quot;:false,&quot;rightAbs&quot;:false,&quot;bottomAbs&quot;:false}]}"/>
  <p:tag name="KSO_WM_SLIDE_BACKGROUND" val="[&quot;general&quot;,&quot;frame&quot;]"/>
  <p:tag name="KSO_WM_SLIDE_RATIO" val="1.777778"/>
  <p:tag name="KSO_WM_TEMPLATE_MASTER_TYPE" val="1"/>
  <p:tag name="KSO_WM_TEMPLATE_COLOR_TYPE" val="1"/>
  <p:tag name="KSO_WM_TEMPLATE_CATEGORY" val="custom"/>
  <p:tag name="KSO_WM_TEMPLATE_INDEX" val="20204177"/>
  <p:tag name="KSO_WM_SLIDE_ID" val="custom20204177_10"/>
</p:tagLst>
</file>

<file path=ppt/tags/tag542.xml><?xml version="1.0" encoding="utf-8"?>
<p:tagLst xmlns:p="http://schemas.openxmlformats.org/presentationml/2006/main">
  <p:tag name="KSO_WM_UNIT_ISCONTENTSTITLE" val="0"/>
  <p:tag name="KSO_WM_UNIT_PRESET_TEXT" val="单机此处添加大标题"/>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204177_7*a*1"/>
  <p:tag name="KSO_WM_TEMPLATE_CATEGORY" val="custom"/>
  <p:tag name="KSO_WM_TEMPLATE_INDEX" val="20204177"/>
  <p:tag name="KSO_WM_UNIT_LAYERLEVEL" val="1"/>
  <p:tag name="KSO_WM_TAG_VERSION" val="1.0"/>
  <p:tag name="KSO_WM_BEAUTIFY_FLAG" val="#wm#"/>
  <p:tag name="KSO_WM_UNIT_TEXT_FILL_FORE_SCHEMECOLOR_INDEX_BRIGHTNESS" val="0"/>
  <p:tag name="KSO_WM_UNIT_TEXT_FILL_FORE_SCHEMECOLOR_INDEX" val="13"/>
  <p:tag name="KSO_WM_UNIT_TEXT_FILL_TYPE" val="1"/>
</p:tagLst>
</file>

<file path=ppt/tags/tag543.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04177_7*e*1"/>
  <p:tag name="KSO_WM_TEMPLATE_CATEGORY" val="custom"/>
  <p:tag name="KSO_WM_TEMPLATE_INDEX" val="20204177"/>
  <p:tag name="KSO_WM_UNIT_LAYERLEVEL" val="1"/>
  <p:tag name="KSO_WM_TAG_VERSION" val="1.0"/>
  <p:tag name="KSO_WM_BEAUTIFY_FLAG" val="#wm#"/>
  <p:tag name="KSO_WM_UNIT_NOCLEAR" val="0"/>
  <p:tag name="KSO_WM_UNIT_VALUE" val="5"/>
  <p:tag name="KSO_WM_UNIT_TYPE" val="e"/>
  <p:tag name="KSO_WM_UNIT_INDEX" val="1"/>
  <p:tag name="KSO_WM_UNIT_PRESET_TEXT" val="PART 01"/>
</p:tagLst>
</file>

<file path=ppt/tags/tag544.xml><?xml version="1.0" encoding="utf-8"?>
<p:tagLst xmlns:p="http://schemas.openxmlformats.org/presentationml/2006/main">
  <p:tag name="KSO_WM_TEMPLATE_SUBCATEGORY" val="0"/>
  <p:tag name="KSO_WM_SLIDE_TYPE" val="sectionTitle"/>
  <p:tag name="KSO_WM_SLIDE_SUBTYPE" val="pureTxt"/>
  <p:tag name="KSO_WM_SLIDE_ITEM_CNT" val="0"/>
  <p:tag name="KSO_WM_SLIDE_INDEX" val="7"/>
  <p:tag name="KSO_WM_TAG_VERSION" val="1.0"/>
  <p:tag name="KSO_WM_BEAUTIFY_FLAG" val="#wm#"/>
  <p:tag name="KSO_WM_SLIDE_LAYOUT" val="a_e"/>
  <p:tag name="KSO_WM_SLIDE_LAYOUT_CNT" val="1_1"/>
  <p:tag name="KSO_WM_TEMPLATE_MASTER_TYPE" val="1"/>
  <p:tag name="KSO_WM_TEMPLATE_COLOR_TYPE" val="1"/>
  <p:tag name="KSO_WM_TEMPLATE_CATEGORY" val="custom"/>
  <p:tag name="KSO_WM_TEMPLATE_INDEX" val="20204177"/>
  <p:tag name="KSO_WM_SLIDE_ID" val="custom20204177_7"/>
</p:tagLst>
</file>

<file path=ppt/tags/tag545.xml><?xml version="1.0" encoding="utf-8"?>
<p:tagLst xmlns:p="http://schemas.openxmlformats.org/presentationml/2006/main">
  <p:tag name="KSO_WM_UNIT_SUBTYPE" val="h"/>
  <p:tag name="KSO_WM_UNIT_TYPE" val="i"/>
  <p:tag name="KSO_WM_UNIT_INDEX" val="1"/>
  <p:tag name="KSO_WM_TEMPLATE_CATEGORY" val="custom"/>
  <p:tag name="KSO_WM_TEMPLATE_INDEX" val="20204177"/>
  <p:tag name="KSO_WM_UNIT_ID" val="custom20204177_10*i*1"/>
  <p:tag name="KSO_WM_UNIT_HIGHLIGHT" val="0"/>
  <p:tag name="KSO_WM_UNIT_COMPATIBLE" val="0"/>
  <p:tag name="KSO_WM_UNIT_DIAGRAM_ISNUMVISUAL" val="0"/>
  <p:tag name="KSO_WM_UNIT_DIAGRAM_ISREFERUNIT" val="0"/>
  <p:tag name="KSO_WM_DIAGRAM_GROUP_CODE" val="l1-3"/>
  <p:tag name="KSO_WM_UNIT_LAYERLEVEL" val="1"/>
  <p:tag name="KSO_WM_TAG_VERSION" val="1.0"/>
  <p:tag name="KSO_WM_BEAUTIFY_FLAG" val="#wm#"/>
  <p:tag name="KSO_WM_UNIT_FILL_FORE_SCHEMECOLOR_INDEX" val="15"/>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546.xml><?xml version="1.0" encoding="utf-8"?>
<p:tagLst xmlns:p="http://schemas.openxmlformats.org/presentationml/2006/main">
  <p:tag name="KSO_WM_UNIT_TYPE" val="i"/>
  <p:tag name="KSO_WM_UNIT_INDEX" val="2"/>
  <p:tag name="KSO_WM_TEMPLATE_CATEGORY" val="custom"/>
  <p:tag name="KSO_WM_TEMPLATE_INDEX" val="20204177"/>
  <p:tag name="KSO_WM_UNIT_ID" val="custom20204177_10*i*2"/>
  <p:tag name="KSO_WM_UNIT_HIGHLIGHT" val="0"/>
  <p:tag name="KSO_WM_UNIT_COMPATIBLE" val="0"/>
  <p:tag name="KSO_WM_UNIT_DIAGRAM_ISNUMVISUAL" val="0"/>
  <p:tag name="KSO_WM_UNIT_DIAGRAM_ISREFERUNIT" val="0"/>
  <p:tag name="KSO_WM_DIAGRAM_GROUP_CODE" val="l1-3"/>
  <p:tag name="KSO_WM_UNIT_LAYERLEVEL" val="1"/>
  <p:tag name="KSO_WM_TAG_VERSION" val="1.0"/>
  <p:tag name="KSO_WM_BEAUTIFY_FLAG" val="#wm#"/>
  <p:tag name="KSO_WM_UNIT_USESOURCEFORMAT_APPLY" val="1"/>
</p:tagLst>
</file>

<file path=ppt/tags/tag547.xml><?xml version="1.0" encoding="utf-8"?>
<p:tagLst xmlns:p="http://schemas.openxmlformats.org/presentationml/2006/main">
  <p:tag name="KSO_WM_UNIT_TYPE" val="i"/>
  <p:tag name="KSO_WM_UNIT_INDEX" val="3"/>
  <p:tag name="KSO_WM_TEMPLATE_CATEGORY" val="custom"/>
  <p:tag name="KSO_WM_TEMPLATE_INDEX" val="20204177"/>
  <p:tag name="KSO_WM_UNIT_ID" val="custom20204177_10*i*3"/>
  <p:tag name="KSO_WM_UNIT_HIGHLIGHT" val="0"/>
  <p:tag name="KSO_WM_UNIT_COMPATIBLE" val="0"/>
  <p:tag name="KSO_WM_UNIT_DIAGRAM_ISNUMVISUAL" val="0"/>
  <p:tag name="KSO_WM_UNIT_DIAGRAM_ISREFERUNIT" val="0"/>
  <p:tag name="KSO_WM_DIAGRAM_GROUP_CODE" val="l1-3"/>
  <p:tag name="KSO_WM_UNIT_LAYERLEVEL" val="1"/>
  <p:tag name="KSO_WM_TAG_VERSION" val="1.0"/>
  <p:tag name="KSO_WM_BEAUTIFY_FLAG" val="#wm#"/>
  <p:tag name="KSO_WM_UNIT_USESOURCEFORMAT_APPLY" val="1"/>
</p:tagLst>
</file>

<file path=ppt/tags/tag5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_1_1"/>
  <p:tag name="KSO_WM_TAG_VERSION" val="1.0"/>
  <p:tag name="KSO_WM_BEAUTIFY_FLAG" val="#wm#"/>
  <p:tag name="KSO_WM_UNIT_NOCLEAR" val="0"/>
  <p:tag name="KSO_WM_UNIT_VALUE" val="210"/>
  <p:tag name="KSO_WM_DIAGRAM_GROUP_CODE" val="l1-3"/>
  <p:tag name="KSO_WM_UNIT_TYPE" val="l_h_f"/>
  <p:tag name="KSO_WM_UNIT_INDEX" val="1_1_1"/>
  <p:tag name="KSO_WM_UNIT_BLOCK" val="0"/>
  <p:tag name="KSO_WM_UNIT_IS_LAYOUT_DIAGRAM" val="1"/>
  <p:tag name="KSO_WM_TEMPLATE_CATEGORY" val="custom"/>
  <p:tag name="KSO_WM_TEMPLATE_INDEX" val="20204177"/>
  <p:tag name="KSO_WM_UNIT_ID" val="custom20204177_10*l_h_f*1_1_1"/>
  <p:tag name="KSO_WM_UNIT_PRESET_TEXT" val="点击此处添加正文，文字是您思想的提炼，为了演示发布的良好效果，请您尽可能提炼思想的精髓，然后简单的阐述您的观点。如果您的内容确实非常重要又难以精简，也请使用分段处理，对内容进行简单的梳理和提炼，这样会使逻辑框架相对清晰明了。"/>
  <p:tag name="KSO_WM_UNIT_TEXT_FILL_FORE_SCHEMECOLOR_INDEX" val="13"/>
  <p:tag name="KSO_WM_UNIT_TEXT_FILL_TYPE" val="1"/>
  <p:tag name="KSO_WM_UNIT_USESOURCEFORMAT_APPLY" val="1"/>
</p:tagLst>
</file>

<file path=ppt/tags/tag5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_1_1"/>
  <p:tag name="KSO_WM_TAG_VERSION" val="1.0"/>
  <p:tag name="KSO_WM_BEAUTIFY_FLAG" val="#wm#"/>
  <p:tag name="KSO_WM_UNIT_ISCONTENTSTITLE" val="0"/>
  <p:tag name="KSO_WM_UNIT_NOCLEAR" val="0"/>
  <p:tag name="KSO_WM_UNIT_VALUE" val="19"/>
  <p:tag name="KSO_WM_DIAGRAM_GROUP_CODE" val="l1-3"/>
  <p:tag name="KSO_WM_UNIT_TYPE" val="l_h_a"/>
  <p:tag name="KSO_WM_UNIT_INDEX" val="1_1_1"/>
  <p:tag name="KSO_WM_UNIT_BLOCK" val="0"/>
  <p:tag name="KSO_WM_UNIT_IS_LAYOUT_DIAGRAM" val="1"/>
  <p:tag name="KSO_WM_TEMPLATE_CATEGORY" val="custom"/>
  <p:tag name="KSO_WM_TEMPLATE_INDEX" val="20204177"/>
  <p:tag name="KSO_WM_UNIT_ID" val="custom20204177_10*l_h_a*1_1_1"/>
  <p:tag name="KSO_WM_UNIT_PRESET_TEXT" val="单击此处添加小标题"/>
  <p:tag name="KSO_WM_UNIT_TEXT_FILL_FORE_SCHEMECOLOR_INDEX" val="13"/>
  <p:tag name="KSO_WM_UNIT_TEXT_FILL_TYPE" val="1"/>
  <p:tag name="KSO_WM_UNIT_USESOURCEFORMAT_APPLY" val="1"/>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_1_1"/>
  <p:tag name="KSO_WM_TAG_VERSION" val="1.0"/>
  <p:tag name="KSO_WM_BEAUTIFY_FLAG" val="#wm#"/>
  <p:tag name="KSO_WM_DIAGRAM_GROUP_CODE" val="l1-3"/>
  <p:tag name="KSO_WM_UNIT_TYPE" val="l_h_z"/>
  <p:tag name="KSO_WM_UNIT_INDEX" val="1_2_1"/>
  <p:tag name="KSO_WM_UNIT_BLOCK" val="0"/>
  <p:tag name="KSO_WM_UNIT_IS_LAYOUT_DIAGRAM" val="1"/>
  <p:tag name="KSO_WM_TEMPLATE_CATEGORY" val="custom"/>
  <p:tag name="KSO_WM_TEMPLATE_INDEX" val="20204177"/>
  <p:tag name="KSO_WM_UNIT_ID" val="custom20204177_10*l_h_z*1_2_1"/>
  <p:tag name="KSO_WM_UNIT_LINE_FORE_SCHEMECOLOR_INDEX" val="14"/>
  <p:tag name="KSO_WM_UNIT_LINE_FILL_TYPE" val="2"/>
  <p:tag name="KSO_WM_UNIT_USESOURCEFORMAT_APPLY" val="1"/>
</p:tagLst>
</file>

<file path=ppt/tags/tag5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_1_1"/>
  <p:tag name="KSO_WM_TAG_VERSION" val="1.0"/>
  <p:tag name="KSO_WM_BEAUTIFY_FLAG" val="#wm#"/>
  <p:tag name="KSO_WM_UNIT_ISCONTENTSTITLE" val="0"/>
  <p:tag name="KSO_WM_UNIT_NOCLEAR" val="0"/>
  <p:tag name="KSO_WM_UNIT_VALUE" val="19"/>
  <p:tag name="KSO_WM_DIAGRAM_GROUP_CODE" val="l1-3"/>
  <p:tag name="KSO_WM_UNIT_TYPE" val="l_h_a"/>
  <p:tag name="KSO_WM_UNIT_INDEX" val="1_2_1"/>
  <p:tag name="KSO_WM_UNIT_BLOCK" val="0"/>
  <p:tag name="KSO_WM_UNIT_IS_LAYOUT_DIAGRAM" val="1"/>
  <p:tag name="KSO_WM_TEMPLATE_CATEGORY" val="custom"/>
  <p:tag name="KSO_WM_TEMPLATE_INDEX" val="20204177"/>
  <p:tag name="KSO_WM_UNIT_ID" val="custom20204177_10*l_h_a*1_2_1"/>
  <p:tag name="KSO_WM_UNIT_PRESET_TEXT" val="单击此处添加小标题"/>
  <p:tag name="KSO_WM_UNIT_TEXT_FILL_FORE_SCHEMECOLOR_INDEX" val="13"/>
  <p:tag name="KSO_WM_UNIT_TEXT_FILL_TYPE" val="1"/>
  <p:tag name="KSO_WM_UNIT_USESOURCEFORMAT_APPLY" val="1"/>
</p:tagLst>
</file>

<file path=ppt/tags/tag5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26"/>
  <p:tag name="KSO_WM_UNIT_TYPE" val="a"/>
  <p:tag name="KSO_WM_UNIT_INDEX" val="1"/>
  <p:tag name="KSO_WM_UNIT_BLOCK" val="0"/>
  <p:tag name="KSO_WM_DIAGRAM_GROUP_CODE" val="l1-3"/>
  <p:tag name="KSO_WM_TEMPLATE_CATEGORY" val="custom"/>
  <p:tag name="KSO_WM_TEMPLATE_INDEX" val="20204177"/>
  <p:tag name="KSO_WM_UNIT_ID" val="custom20204177_10*a*1"/>
  <p:tag name="KSO_WM_UNIT_PRESET_TEXT" val="单击此处添加大标题"/>
  <p:tag name="KSO_WM_UNIT_TEXT_FILL_FORE_SCHEMECOLOR_INDEX" val="13"/>
  <p:tag name="KSO_WM_UNIT_TEXT_FILL_TYPE" val="1"/>
  <p:tag name="KSO_WM_UNIT_USESOURCEFORMAT_APPLY" val="1"/>
</p:tagLst>
</file>

<file path=ppt/tags/tag5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_1_1"/>
  <p:tag name="KSO_WM_TAG_VERSION" val="1.0"/>
  <p:tag name="KSO_WM_BEAUTIFY_FLAG" val="#wm#"/>
  <p:tag name="KSO_WM_UNIT_NOCLEAR" val="0"/>
  <p:tag name="KSO_WM_UNIT_VALUE" val="210"/>
  <p:tag name="KSO_WM_DIAGRAM_GROUP_CODE" val="l1-3"/>
  <p:tag name="KSO_WM_UNIT_TYPE" val="l_h_f"/>
  <p:tag name="KSO_WM_UNIT_INDEX" val="1_1_1"/>
  <p:tag name="KSO_WM_UNIT_BLOCK" val="0"/>
  <p:tag name="KSO_WM_UNIT_IS_LAYOUT_DIAGRAM" val="1"/>
  <p:tag name="KSO_WM_TEMPLATE_CATEGORY" val="custom"/>
  <p:tag name="KSO_WM_TEMPLATE_INDEX" val="20204177"/>
  <p:tag name="KSO_WM_UNIT_ID" val="custom20204177_10*l_h_f*1_1_1"/>
  <p:tag name="KSO_WM_UNIT_PRESET_TEXT" val="点击此处添加正文，文字是您思想的提炼，为了演示发布的良好效果，请您尽可能提炼思想的精髓，然后简单的阐述您的观点。如果您的内容确实非常重要又难以精简，也请使用分段处理，对内容进行简单的梳理和提炼，这样会使逻辑框架相对清晰明了。"/>
  <p:tag name="KSO_WM_UNIT_TEXT_FILL_FORE_SCHEMECOLOR_INDEX" val="13"/>
  <p:tag name="KSO_WM_UNIT_TEXT_FILL_TYPE" val="1"/>
  <p:tag name="KSO_WM_UNIT_USESOURCEFORMAT_APPLY" val="1"/>
</p:tagLst>
</file>

<file path=ppt/tags/tag5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_1_1"/>
  <p:tag name="KSO_WM_TAG_VERSION" val="1.0"/>
  <p:tag name="KSO_WM_BEAUTIFY_FLAG" val="#wm#"/>
  <p:tag name="KSO_WM_UNIT_ISCONTENTSTITLE" val="0"/>
  <p:tag name="KSO_WM_UNIT_NOCLEAR" val="0"/>
  <p:tag name="KSO_WM_UNIT_VALUE" val="19"/>
  <p:tag name="KSO_WM_DIAGRAM_GROUP_CODE" val="l1-3"/>
  <p:tag name="KSO_WM_UNIT_TYPE" val="l_h_a"/>
  <p:tag name="KSO_WM_UNIT_INDEX" val="1_1_1"/>
  <p:tag name="KSO_WM_UNIT_BLOCK" val="0"/>
  <p:tag name="KSO_WM_UNIT_IS_LAYOUT_DIAGRAM" val="1"/>
  <p:tag name="KSO_WM_TEMPLATE_CATEGORY" val="custom"/>
  <p:tag name="KSO_WM_TEMPLATE_INDEX" val="20204177"/>
  <p:tag name="KSO_WM_UNIT_ID" val="custom20204177_10*l_h_a*1_1_1"/>
  <p:tag name="KSO_WM_UNIT_PRESET_TEXT" val="单击此处添加小标题"/>
  <p:tag name="KSO_WM_UNIT_TEXT_FILL_FORE_SCHEMECOLOR_INDEX" val="13"/>
  <p:tag name="KSO_WM_UNIT_TEXT_FILL_TYPE" val="1"/>
  <p:tag name="KSO_WM_UNIT_USESOURCEFORMAT_APPLY" val="1"/>
</p:tagLst>
</file>

<file path=ppt/tags/tag555.xml><?xml version="1.0" encoding="utf-8"?>
<p:tagLst xmlns:p="http://schemas.openxmlformats.org/presentationml/2006/main">
  <p:tag name="KSO_WM_TEMPLATE_SUBCATEGORY" val="0"/>
  <p:tag name="KSO_WM_SLIDE_ITEM_CNT" val="2"/>
  <p:tag name="KSO_WM_SLIDE_INDEX" val="10"/>
  <p:tag name="KSO_WM_TAG_VERSION" val="1.0"/>
  <p:tag name="KSO_WM_BEAUTIFY_FLAG" val="#wm#"/>
  <p:tag name="KSO_WM_SLIDE_TYPE" val="text"/>
  <p:tag name="KSO_WM_SLIDE_SUBTYPE" val="diag"/>
  <p:tag name="KSO_WM_SLIDE_SIZE" val="863.788*331.544"/>
  <p:tag name="KSO_WM_SLIDE_POSITION" val="47.9555*160.6"/>
  <p:tag name="KSO_WM_DIAGRAM_GROUP_CODE" val="l1-3"/>
  <p:tag name="KSO_WM_SLIDE_DIAGTYPE" val="l"/>
  <p:tag name="KSO_WM_SLIDE_LAYOUT" val="a_i_l"/>
  <p:tag name="KSO_WM_SLIDE_LAYOUT_CNT" val="1_1_1"/>
  <p:tag name="KSO_WM_SLIDE_LAYOUT_INFO" val="{&quot;direction&quot;:0,&quot;horizontalAlign&quot;:-1,&quot;verticalAlign&quot;:-1,&quot;type&quot;:0,&quot;diagramDirection&quot;:0,&quot;canSetOverLayout&quot;:0,&quot;isOverLayout&quot;:0,&quot;margin&quot;:{&quot;left&quot;:1.69,&quot;top&quot;:1.69,&quot;right&quot;:1.69,&quot;bottom&quot;:1.69},&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frame&quot;,&quot;left&quot;:0.0,&quot;top&quot;:0.0,&quot;right&quot;:0.0,&quot;bottom&quot;:0.0,&quot;leftAbs&quot;:false,&quot;topAbs&quot;:false,&quot;rightAbs&quot;:false,&quot;bottomAbs&quot;:false}]}"/>
  <p:tag name="KSO_WM_SLIDE_BACKGROUND" val="[&quot;general&quot;,&quot;frame&quot;]"/>
  <p:tag name="KSO_WM_SLIDE_RATIO" val="1.777778"/>
  <p:tag name="KSO_WM_TEMPLATE_MASTER_TYPE" val="1"/>
  <p:tag name="KSO_WM_TEMPLATE_COLOR_TYPE" val="1"/>
  <p:tag name="KSO_WM_TEMPLATE_CATEGORY" val="custom"/>
  <p:tag name="KSO_WM_TEMPLATE_INDEX" val="20204177"/>
  <p:tag name="KSO_WM_SLIDE_ID" val="custom20204177_10"/>
</p:tagLst>
</file>

<file path=ppt/tags/tag556.xml><?xml version="1.0" encoding="utf-8"?>
<p:tagLst xmlns:p="http://schemas.openxmlformats.org/presentationml/2006/main">
  <p:tag name="KSO_WM_UNIT_SUBTYPE" val="h"/>
  <p:tag name="KSO_WM_UNIT_TYPE" val="i"/>
  <p:tag name="KSO_WM_UNIT_INDEX" val="1"/>
  <p:tag name="KSO_WM_TEMPLATE_CATEGORY" val="custom"/>
  <p:tag name="KSO_WM_TEMPLATE_INDEX" val="20204177"/>
  <p:tag name="KSO_WM_UNIT_ID" val="custom20204177_11*i*1"/>
  <p:tag name="KSO_WM_UNIT_HIGHLIGHT" val="0"/>
  <p:tag name="KSO_WM_UNIT_COMPATIBLE" val="0"/>
  <p:tag name="KSO_WM_UNIT_DIAGRAM_ISNUMVISUAL" val="0"/>
  <p:tag name="KSO_WM_UNIT_DIAGRAM_ISREFERUNIT" val="0"/>
  <p:tag name="KSO_WM_DIAGRAM_GROUP_CODE" val="l1-3"/>
  <p:tag name="KSO_WM_UNIT_LAYERLEVEL" val="1"/>
  <p:tag name="KSO_WM_TAG_VERSION" val="1.0"/>
  <p:tag name="KSO_WM_BEAUTIFY_FLAG" val="#wm#"/>
  <p:tag name="KSO_WM_UNIT_FILL_FORE_SCHEMECOLOR_INDEX" val="15"/>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557.xml><?xml version="1.0" encoding="utf-8"?>
<p:tagLst xmlns:p="http://schemas.openxmlformats.org/presentationml/2006/main">
  <p:tag name="KSO_WM_UNIT_TYPE" val="i"/>
  <p:tag name="KSO_WM_UNIT_INDEX" val="2"/>
  <p:tag name="KSO_WM_TEMPLATE_CATEGORY" val="custom"/>
  <p:tag name="KSO_WM_TEMPLATE_INDEX" val="20204177"/>
  <p:tag name="KSO_WM_UNIT_ID" val="custom20204177_11*i*2"/>
  <p:tag name="KSO_WM_UNIT_HIGHLIGHT" val="0"/>
  <p:tag name="KSO_WM_UNIT_COMPATIBLE" val="0"/>
  <p:tag name="KSO_WM_UNIT_DIAGRAM_ISNUMVISUAL" val="0"/>
  <p:tag name="KSO_WM_UNIT_DIAGRAM_ISREFERUNIT" val="0"/>
  <p:tag name="KSO_WM_DIAGRAM_GROUP_CODE" val="l1-3"/>
  <p:tag name="KSO_WM_UNIT_LAYERLEVEL" val="1"/>
  <p:tag name="KSO_WM_TAG_VERSION" val="1.0"/>
  <p:tag name="KSO_WM_BEAUTIFY_FLAG" val="#wm#"/>
  <p:tag name="KSO_WM_UNIT_USESOURCEFORMAT_APPLY" val="1"/>
</p:tagLst>
</file>

<file path=ppt/tags/tag558.xml><?xml version="1.0" encoding="utf-8"?>
<p:tagLst xmlns:p="http://schemas.openxmlformats.org/presentationml/2006/main">
  <p:tag name="KSO_WM_UNIT_TYPE" val="i"/>
  <p:tag name="KSO_WM_UNIT_INDEX" val="3"/>
  <p:tag name="KSO_WM_TEMPLATE_CATEGORY" val="custom"/>
  <p:tag name="KSO_WM_TEMPLATE_INDEX" val="20204177"/>
  <p:tag name="KSO_WM_UNIT_ID" val="custom20204177_11*i*3"/>
  <p:tag name="KSO_WM_UNIT_HIGHLIGHT" val="0"/>
  <p:tag name="KSO_WM_UNIT_COMPATIBLE" val="0"/>
  <p:tag name="KSO_WM_UNIT_DIAGRAM_ISNUMVISUAL" val="0"/>
  <p:tag name="KSO_WM_UNIT_DIAGRAM_ISREFERUNIT" val="0"/>
  <p:tag name="KSO_WM_DIAGRAM_GROUP_CODE" val="l1-3"/>
  <p:tag name="KSO_WM_UNIT_LAYERLEVEL" val="1"/>
  <p:tag name="KSO_WM_TAG_VERSION" val="1.0"/>
  <p:tag name="KSO_WM_BEAUTIFY_FLAG" val="#wm#"/>
  <p:tag name="KSO_WM_UNIT_USESOURCEFORMAT_APPLY" val="1"/>
</p:tagLst>
</file>

<file path=ppt/tags/tag5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_1_1"/>
  <p:tag name="KSO_WM_TAG_VERSION" val="1.0"/>
  <p:tag name="KSO_WM_BEAUTIFY_FLAG" val="#wm#"/>
  <p:tag name="KSO_WM_DIAGRAM_GROUP_CODE" val="l1-3"/>
  <p:tag name="KSO_WM_UNIT_TYPE" val="l_h_z"/>
  <p:tag name="KSO_WM_UNIT_INDEX" val="1_3_1"/>
  <p:tag name="KSO_WM_UNIT_BLOCK" val="0"/>
  <p:tag name="KSO_WM_UNIT_SM_LIMIT_TYPE" val="1"/>
  <p:tag name="KSO_WM_UNIT_IS_LAYOUT_DIAGRAM" val="1"/>
  <p:tag name="KSO_WM_TEMPLATE_CATEGORY" val="custom"/>
  <p:tag name="KSO_WM_TEMPLATE_INDEX" val="20204177"/>
  <p:tag name="KSO_WM_UNIT_ID" val="custom20204177_11*l_h_z*1_3_1"/>
  <p:tag name="KSO_WM_UNIT_LINE_FORE_SCHEMECOLOR_INDEX" val="14"/>
  <p:tag name="KSO_WM_UNIT_LINE_FILL_TYPE" val="2"/>
  <p:tag name="KSO_WM_UNIT_USESOURCEFORMAT_APPLY" val="1"/>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_1_1"/>
  <p:tag name="KSO_WM_TAG_VERSION" val="1.0"/>
  <p:tag name="KSO_WM_BEAUTIFY_FLAG" val="#wm#"/>
  <p:tag name="KSO_WM_UNIT_NOCLEAR" val="0"/>
  <p:tag name="KSO_WM_UNIT_VALUE" val="130"/>
  <p:tag name="KSO_WM_DIAGRAM_GROUP_CODE" val="l1-3"/>
  <p:tag name="KSO_WM_UNIT_TYPE" val="l_h_f"/>
  <p:tag name="KSO_WM_UNIT_INDEX" val="1_1_1"/>
  <p:tag name="KSO_WM_UNIT_BLOCK" val="0"/>
  <p:tag name="KSO_WM_UNIT_IS_LAYOUT_DIAGRAM" val="1"/>
  <p:tag name="KSO_WM_TEMPLATE_CATEGORY" val="custom"/>
  <p:tag name="KSO_WM_TEMPLATE_INDEX" val="20204177"/>
  <p:tag name="KSO_WM_UNIT_ID" val="custom20204177_11*l_h_f*1_1_1"/>
  <p:tag name="KSO_WM_UNIT_PRESET_TEXT" val="点击此处添加正文，文字是您思想的提炼，为了演示发布的良好效果，请您尽可能提炼思想的精髓，然后简单的阐述您的观点。如果您的内容确实非常重要又难以精简，也请使用分段处理，对内容进行简单的梳理和提炼，这样会使逻辑框架相对清晰明了。"/>
  <p:tag name="KSO_WM_UNIT_TEXT_FILL_FORE_SCHEMECOLOR_INDEX" val="13"/>
  <p:tag name="KSO_WM_UNIT_TEXT_FILL_TYPE" val="1"/>
  <p:tag name="KSO_WM_UNIT_USESOURCEFORMAT_APPLY" val="1"/>
</p:tagLst>
</file>

<file path=ppt/tags/tag5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_1_1"/>
  <p:tag name="KSO_WM_TAG_VERSION" val="1.0"/>
  <p:tag name="KSO_WM_BEAUTIFY_FLAG" val="#wm#"/>
  <p:tag name="KSO_WM_UNIT_ISCONTENTSTITLE" val="0"/>
  <p:tag name="KSO_WM_UNIT_NOCLEAR" val="0"/>
  <p:tag name="KSO_WM_UNIT_VALUE" val="12"/>
  <p:tag name="KSO_WM_DIAGRAM_GROUP_CODE" val="l1-3"/>
  <p:tag name="KSO_WM_UNIT_TYPE" val="l_h_a"/>
  <p:tag name="KSO_WM_UNIT_INDEX" val="1_1_1"/>
  <p:tag name="KSO_WM_UNIT_BLOCK" val="0"/>
  <p:tag name="KSO_WM_UNIT_IS_LAYOUT_DIAGRAM" val="1"/>
  <p:tag name="KSO_WM_TEMPLATE_CATEGORY" val="custom"/>
  <p:tag name="KSO_WM_TEMPLATE_INDEX" val="20204177"/>
  <p:tag name="KSO_WM_UNIT_ID" val="custom20204177_11*l_h_a*1_1_1"/>
  <p:tag name="KSO_WM_UNIT_PRESET_TEXT" val="单击此处添加小标题"/>
  <p:tag name="KSO_WM_UNIT_TEXT_FILL_FORE_SCHEMECOLOR_INDEX" val="13"/>
  <p:tag name="KSO_WM_UNIT_TEXT_FILL_TYPE" val="1"/>
  <p:tag name="KSO_WM_UNIT_USESOURCEFORMAT_APPLY" val="1"/>
</p:tagLst>
</file>

<file path=ppt/tags/tag5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_1_1"/>
  <p:tag name="KSO_WM_TAG_VERSION" val="1.0"/>
  <p:tag name="KSO_WM_BEAUTIFY_FLAG" val="#wm#"/>
  <p:tag name="KSO_WM_DIAGRAM_GROUP_CODE" val="l1-3"/>
  <p:tag name="KSO_WM_UNIT_TYPE" val="l_h_i"/>
  <p:tag name="KSO_WM_UNIT_INDEX" val="1_1_1"/>
  <p:tag name="KSO_WM_UNIT_BLOCK" val="0"/>
  <p:tag name="KSO_WM_UNIT_IS_LAYOUT_DIAGRAM" val="1"/>
  <p:tag name="KSO_WM_TEMPLATE_CATEGORY" val="custom"/>
  <p:tag name="KSO_WM_TEMPLATE_INDEX" val="20204177"/>
  <p:tag name="KSO_WM_UNIT_ID" val="custom20204177_11*l_h_i*1_1_1"/>
  <p:tag name="KSO_WM_UNIT_FILL_FORE_SCHEMECOLOR_INDEX" val="5"/>
  <p:tag name="KSO_WM_UNIT_FILL_TYPE" val="1"/>
  <p:tag name="KSO_WM_UNIT_TEXT_FILL_FORE_SCHEMECOLOR_INDEX" val="14"/>
  <p:tag name="KSO_WM_UNIT_TEXT_FILL_TYPE" val="1"/>
  <p:tag name="KSO_WM_UNIT_USESOURCEFORMAT_APPLY" val="1"/>
</p:tagLst>
</file>

<file path=ppt/tags/tag5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_1_1"/>
  <p:tag name="KSO_WM_TAG_VERSION" val="1.0"/>
  <p:tag name="KSO_WM_BEAUTIFY_FLAG" val="#wm#"/>
  <p:tag name="KSO_WM_UNIT_NOCLEAR" val="0"/>
  <p:tag name="KSO_WM_UNIT_VALUE" val="130"/>
  <p:tag name="KSO_WM_DIAGRAM_GROUP_CODE" val="l1-3"/>
  <p:tag name="KSO_WM_UNIT_TYPE" val="l_h_f"/>
  <p:tag name="KSO_WM_UNIT_INDEX" val="1_2_1"/>
  <p:tag name="KSO_WM_UNIT_BLOCK" val="0"/>
  <p:tag name="KSO_WM_UNIT_IS_LAYOUT_DIAGRAM" val="1"/>
  <p:tag name="KSO_WM_TEMPLATE_CATEGORY" val="custom"/>
  <p:tag name="KSO_WM_TEMPLATE_INDEX" val="20204177"/>
  <p:tag name="KSO_WM_UNIT_ID" val="custom20204177_11*l_h_f*1_2_1"/>
  <p:tag name="KSO_WM_UNIT_PRESET_TEXT" val="点击此处添加正文，文字是您思想的提炼，为了演示发布的良好效果，请您尽可能提炼思想的精髓，然后简单的阐述您的观点。如果您的内容确实非常重要又难以精简，也请使用分段处理，对内容进行简单的梳理和提炼，这样会使逻辑框架相对清晰明了。"/>
  <p:tag name="KSO_WM_UNIT_TEXT_FILL_FORE_SCHEMECOLOR_INDEX" val="13"/>
  <p:tag name="KSO_WM_UNIT_TEXT_FILL_TYPE" val="1"/>
  <p:tag name="KSO_WM_UNIT_USESOURCEFORMAT_APPLY" val="1"/>
</p:tagLst>
</file>

<file path=ppt/tags/tag5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_1_1"/>
  <p:tag name="KSO_WM_TAG_VERSION" val="1.0"/>
  <p:tag name="KSO_WM_BEAUTIFY_FLAG" val="#wm#"/>
  <p:tag name="KSO_WM_UNIT_ISCONTENTSTITLE" val="0"/>
  <p:tag name="KSO_WM_UNIT_NOCLEAR" val="0"/>
  <p:tag name="KSO_WM_UNIT_VALUE" val="12"/>
  <p:tag name="KSO_WM_DIAGRAM_GROUP_CODE" val="l1-3"/>
  <p:tag name="KSO_WM_UNIT_TYPE" val="l_h_a"/>
  <p:tag name="KSO_WM_UNIT_INDEX" val="1_2_1"/>
  <p:tag name="KSO_WM_UNIT_BLOCK" val="0"/>
  <p:tag name="KSO_WM_UNIT_IS_LAYOUT_DIAGRAM" val="1"/>
  <p:tag name="KSO_WM_TEMPLATE_CATEGORY" val="custom"/>
  <p:tag name="KSO_WM_TEMPLATE_INDEX" val="20204177"/>
  <p:tag name="KSO_WM_UNIT_ID" val="custom20204177_11*l_h_a*1_2_1"/>
  <p:tag name="KSO_WM_UNIT_PRESET_TEXT" val="单击此处添加小标题"/>
  <p:tag name="KSO_WM_UNIT_TEXT_FILL_FORE_SCHEMECOLOR_INDEX" val="13"/>
  <p:tag name="KSO_WM_UNIT_TEXT_FILL_TYPE" val="1"/>
  <p:tag name="KSO_WM_UNIT_USESOURCEFORMAT_APPLY" val="1"/>
</p:tagLst>
</file>

<file path=ppt/tags/tag5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_1_1"/>
  <p:tag name="KSO_WM_TAG_VERSION" val="1.0"/>
  <p:tag name="KSO_WM_BEAUTIFY_FLAG" val="#wm#"/>
  <p:tag name="KSO_WM_DIAGRAM_GROUP_CODE" val="l1-3"/>
  <p:tag name="KSO_WM_UNIT_TYPE" val="l_h_i"/>
  <p:tag name="KSO_WM_UNIT_INDEX" val="1_2_1"/>
  <p:tag name="KSO_WM_UNIT_BLOCK" val="0"/>
  <p:tag name="KSO_WM_UNIT_IS_LAYOUT_DIAGRAM" val="1"/>
  <p:tag name="KSO_WM_TEMPLATE_CATEGORY" val="custom"/>
  <p:tag name="KSO_WM_TEMPLATE_INDEX" val="20204177"/>
  <p:tag name="KSO_WM_UNIT_ID" val="custom20204177_11*l_h_i*1_2_1"/>
  <p:tag name="KSO_WM_UNIT_FILL_FORE_SCHEMECOLOR_INDEX" val="5"/>
  <p:tag name="KSO_WM_UNIT_FILL_TYPE" val="1"/>
  <p:tag name="KSO_WM_UNIT_TEXT_FILL_FORE_SCHEMECOLOR_INDEX" val="14"/>
  <p:tag name="KSO_WM_UNIT_TEXT_FILL_TYPE" val="1"/>
  <p:tag name="KSO_WM_UNIT_USESOURCEFORMAT_APPLY" val="1"/>
</p:tagLst>
</file>

<file path=ppt/tags/tag5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_1_1"/>
  <p:tag name="KSO_WM_TAG_VERSION" val="1.0"/>
  <p:tag name="KSO_WM_BEAUTIFY_FLAG" val="#wm#"/>
  <p:tag name="KSO_WM_UNIT_NOCLEAR" val="0"/>
  <p:tag name="KSO_WM_UNIT_VALUE" val="130"/>
  <p:tag name="KSO_WM_DIAGRAM_GROUP_CODE" val="l1-3"/>
  <p:tag name="KSO_WM_UNIT_TYPE" val="l_h_f"/>
  <p:tag name="KSO_WM_UNIT_INDEX" val="1_3_1"/>
  <p:tag name="KSO_WM_UNIT_BLOCK" val="0"/>
  <p:tag name="KSO_WM_UNIT_IS_LAYOUT_DIAGRAM" val="1"/>
  <p:tag name="KSO_WM_TEMPLATE_CATEGORY" val="custom"/>
  <p:tag name="KSO_WM_TEMPLATE_INDEX" val="20204177"/>
  <p:tag name="KSO_WM_UNIT_ID" val="custom20204177_11*l_h_f*1_3_1"/>
  <p:tag name="KSO_WM_UNIT_PRESET_TEXT" val="点击此处添加正文，文字是您思想的提炼，为了演示发布的良好效果，请您尽可能提炼思想的精髓，然后简单的阐述您的观点。如果您的内容确实非常重要又难以精简，也请使用分段处理，对内容进行简单的梳理和提炼，这样会使逻辑框架相对清晰明了。"/>
  <p:tag name="KSO_WM_UNIT_TEXT_FILL_FORE_SCHEMECOLOR_INDEX" val="13"/>
  <p:tag name="KSO_WM_UNIT_TEXT_FILL_TYPE" val="1"/>
  <p:tag name="KSO_WM_UNIT_USESOURCEFORMAT_APPLY" val="1"/>
</p:tagLst>
</file>

<file path=ppt/tags/tag5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_1_1"/>
  <p:tag name="KSO_WM_TAG_VERSION" val="1.0"/>
  <p:tag name="KSO_WM_BEAUTIFY_FLAG" val="#wm#"/>
  <p:tag name="KSO_WM_UNIT_ISCONTENTSTITLE" val="0"/>
  <p:tag name="KSO_WM_UNIT_NOCLEAR" val="0"/>
  <p:tag name="KSO_WM_UNIT_VALUE" val="12"/>
  <p:tag name="KSO_WM_DIAGRAM_GROUP_CODE" val="l1-3"/>
  <p:tag name="KSO_WM_UNIT_TYPE" val="l_h_a"/>
  <p:tag name="KSO_WM_UNIT_INDEX" val="1_3_1"/>
  <p:tag name="KSO_WM_UNIT_BLOCK" val="0"/>
  <p:tag name="KSO_WM_UNIT_IS_LAYOUT_DIAGRAM" val="1"/>
  <p:tag name="KSO_WM_TEMPLATE_CATEGORY" val="custom"/>
  <p:tag name="KSO_WM_TEMPLATE_INDEX" val="20204177"/>
  <p:tag name="KSO_WM_UNIT_ID" val="custom20204177_11*l_h_a*1_3_1"/>
  <p:tag name="KSO_WM_UNIT_PRESET_TEXT" val="单击此处添加小标题"/>
  <p:tag name="KSO_WM_UNIT_TEXT_FILL_FORE_SCHEMECOLOR_INDEX" val="13"/>
  <p:tag name="KSO_WM_UNIT_TEXT_FILL_TYPE" val="1"/>
  <p:tag name="KSO_WM_UNIT_USESOURCEFORMAT_APPLY" val="1"/>
</p:tagLst>
</file>

<file path=ppt/tags/tag5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_1_1"/>
  <p:tag name="KSO_WM_TAG_VERSION" val="1.0"/>
  <p:tag name="KSO_WM_BEAUTIFY_FLAG" val="#wm#"/>
  <p:tag name="KSO_WM_DIAGRAM_GROUP_CODE" val="l1-3"/>
  <p:tag name="KSO_WM_UNIT_TYPE" val="l_h_i"/>
  <p:tag name="KSO_WM_UNIT_INDEX" val="1_3_1"/>
  <p:tag name="KSO_WM_UNIT_BLOCK" val="0"/>
  <p:tag name="KSO_WM_UNIT_IS_LAYOUT_DIAGRAM" val="1"/>
  <p:tag name="KSO_WM_TEMPLATE_CATEGORY" val="custom"/>
  <p:tag name="KSO_WM_TEMPLATE_INDEX" val="20204177"/>
  <p:tag name="KSO_WM_UNIT_ID" val="custom20204177_11*l_h_i*1_3_1"/>
  <p:tag name="KSO_WM_UNIT_FILL_FORE_SCHEMECOLOR_INDEX" val="5"/>
  <p:tag name="KSO_WM_UNIT_FILL_TYPE" val="1"/>
  <p:tag name="KSO_WM_UNIT_TEXT_FILL_FORE_SCHEMECOLOR_INDEX" val="14"/>
  <p:tag name="KSO_WM_UNIT_TEXT_FILL_TYPE" val="1"/>
  <p:tag name="KSO_WM_UNIT_USESOURCEFORMAT_APPLY" val="1"/>
</p:tagLst>
</file>

<file path=ppt/tags/tag5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_1_1"/>
  <p:tag name="KSO_WM_TAG_VERSION" val="1.0"/>
  <p:tag name="KSO_WM_BEAUTIFY_FLAG" val="#wm#"/>
  <p:tag name="KSO_WM_DIAGRAM_GROUP_CODE" val="l1-3"/>
  <p:tag name="KSO_WM_UNIT_TYPE" val="l_h_z"/>
  <p:tag name="KSO_WM_UNIT_INDEX" val="1_2_1"/>
  <p:tag name="KSO_WM_UNIT_BLOCK" val="0"/>
  <p:tag name="KSO_WM_UNIT_IS_LAYOUT_DIAGRAM" val="1"/>
  <p:tag name="KSO_WM_TEMPLATE_CATEGORY" val="custom"/>
  <p:tag name="KSO_WM_TEMPLATE_INDEX" val="20204177"/>
  <p:tag name="KSO_WM_UNIT_ID" val="custom20204177_11*l_h_z*1_2_1"/>
  <p:tag name="KSO_WM_UNIT_LINE_FORE_SCHEMECOLOR_INDEX" val="14"/>
  <p:tag name="KSO_WM_UNIT_LINE_FILL_TYPE" val="2"/>
  <p:tag name="KSO_WM_UNIT_USESOURCEFORMAT_APPLY"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26"/>
  <p:tag name="KSO_WM_UNIT_TYPE" val="a"/>
  <p:tag name="KSO_WM_UNIT_INDEX" val="1"/>
  <p:tag name="KSO_WM_UNIT_BLOCK" val="0"/>
  <p:tag name="KSO_WM_DIAGRAM_GROUP_CODE" val="l1-3"/>
  <p:tag name="KSO_WM_TEMPLATE_CATEGORY" val="custom"/>
  <p:tag name="KSO_WM_TEMPLATE_INDEX" val="20204177"/>
  <p:tag name="KSO_WM_UNIT_ID" val="custom20204177_10*a*1"/>
  <p:tag name="KSO_WM_UNIT_PRESET_TEXT" val="单击此处添加大标题"/>
  <p:tag name="KSO_WM_UNIT_TEXT_FILL_FORE_SCHEMECOLOR_INDEX" val="13"/>
  <p:tag name="KSO_WM_UNIT_TEXT_FILL_TYPE" val="1"/>
  <p:tag name="KSO_WM_UNIT_USESOURCEFORMAT_APPLY" val="1"/>
</p:tagLst>
</file>

<file path=ppt/tags/tag5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_1_1"/>
  <p:tag name="KSO_WM_TAG_VERSION" val="1.0"/>
  <p:tag name="KSO_WM_BEAUTIFY_FLAG" val="#wm#"/>
  <p:tag name="KSO_WM_UNIT_ISCONTENTSTITLE" val="0"/>
  <p:tag name="KSO_WM_UNIT_NOCLEAR" val="0"/>
  <p:tag name="KSO_WM_UNIT_VALUE" val="19"/>
  <p:tag name="KSO_WM_DIAGRAM_GROUP_CODE" val="l1-3"/>
  <p:tag name="KSO_WM_UNIT_TYPE" val="l_h_a"/>
  <p:tag name="KSO_WM_UNIT_INDEX" val="1_1_1"/>
  <p:tag name="KSO_WM_UNIT_BLOCK" val="0"/>
  <p:tag name="KSO_WM_UNIT_IS_LAYOUT_DIAGRAM" val="1"/>
  <p:tag name="KSO_WM_TEMPLATE_CATEGORY" val="custom"/>
  <p:tag name="KSO_WM_TEMPLATE_INDEX" val="20204177"/>
  <p:tag name="KSO_WM_UNIT_ID" val="custom20204177_10*l_h_a*1_1_1"/>
  <p:tag name="KSO_WM_UNIT_PRESET_TEXT" val="单击此处添加小标题"/>
  <p:tag name="KSO_WM_UNIT_TEXT_FILL_FORE_SCHEMECOLOR_INDEX" val="13"/>
  <p:tag name="KSO_WM_UNIT_TEXT_FILL_TYPE" val="1"/>
  <p:tag name="KSO_WM_UNIT_USESOURCEFORMAT_APPLY" val="1"/>
</p:tagLst>
</file>

<file path=ppt/tags/tag573.xml><?xml version="1.0" encoding="utf-8"?>
<p:tagLst xmlns:p="http://schemas.openxmlformats.org/presentationml/2006/main">
  <p:tag name="KSO_WM_TEMPLATE_SUBCATEGORY" val="0"/>
  <p:tag name="KSO_WM_SLIDE_ITEM_CNT" val="3"/>
  <p:tag name="KSO_WM_SLIDE_INDEX" val="11"/>
  <p:tag name="KSO_WM_TAG_VERSION" val="1.0"/>
  <p:tag name="KSO_WM_BEAUTIFY_FLAG" val="#wm#"/>
  <p:tag name="KSO_WM_SLIDE_TYPE" val="text"/>
  <p:tag name="KSO_WM_SLIDE_SUBTYPE" val="diag"/>
  <p:tag name="KSO_WM_SLIDE_SIZE" val="863.547*331.494"/>
  <p:tag name="KSO_WM_SLIDE_POSITION" val="48.3028*160.6"/>
  <p:tag name="KSO_WM_DIAGRAM_GROUP_CODE" val="l1-3"/>
  <p:tag name="KSO_WM_SLIDE_DIAGTYPE" val="l"/>
  <p:tag name="KSO_WM_SLIDE_LAYOUT" val="a_i_l"/>
  <p:tag name="KSO_WM_SLIDE_LAYOUT_CNT" val="1_1_1"/>
  <p:tag name="KSO_WM_SLIDE_LAYOUT_INFO" val="{&quot;direction&quot;:0,&quot;horizontalAlign&quot;:-1,&quot;verticalAlign&quot;:-1,&quot;type&quot;:0,&quot;diagramDirection&quot;:0,&quot;canSetOverLayout&quot;:0,&quot;isOverLayout&quot;:0,&quot;margin&quot;:{&quot;left&quot;:1.69,&quot;top&quot;:1.69,&quot;right&quot;:1.69,&quot;bottom&quot;:1.69},&quot;edge&quot;:{&quot;left&quot;:true,&quot;top&quot;:true,&quot;right&quot;:true,&quot;bottom&quot;:true},&quot;backgroundInfo&quot;:[{&quot;type&quot;:&quot;general&quot;,&quot;left&quot;:&quot;NaN&quot;,&quot;top&quot;:&quot;NaN&quot;,&quot;right&quot;:&quot;NaN&quot;,&quot;bottom&quot;:&quot;NaN&quot;,&quot;leftAbs&quot;:false,&quot;topAbs&quot;:false,&quot;rightAbs&quot;:false,&quot;bottomAbs&quot;:false},{&quot;type&quot;:&quot;frame&quot;,&quot;left&quot;:&quot;NaN&quot;,&quot;top&quot;:&quot;NaN&quot;,&quot;right&quot;:&quot;NaN&quot;,&quot;bottom&quot;:&quot;NaN&quot;,&quot;leftAbs&quot;:false,&quot;topAbs&quot;:false,&quot;rightAbs&quot;:false,&quot;bottomAbs&quot;:false}]}"/>
  <p:tag name="KSO_WM_SLIDE_BACKGROUND" val="[&quot;general&quot;,&quot;frame&quot;]"/>
  <p:tag name="KSO_WM_SLIDE_RATIO" val="1.777778"/>
  <p:tag name="KSO_WM_TEMPLATE_MASTER_TYPE" val="1"/>
  <p:tag name="KSO_WM_TEMPLATE_COLOR_TYPE" val="1"/>
  <p:tag name="KSO_WM_TEMPLATE_CATEGORY" val="custom"/>
  <p:tag name="KSO_WM_TEMPLATE_INDEX" val="20204177"/>
  <p:tag name="KSO_WM_SLIDE_ID" val="custom20204177_11"/>
</p:tagLst>
</file>

<file path=ppt/tags/tag574.xml><?xml version="1.0" encoding="utf-8"?>
<p:tagLst xmlns:p="http://schemas.openxmlformats.org/presentationml/2006/main">
  <p:tag name="KSO_WM_UNIT_ISCONTENTSTITLE" val="0"/>
  <p:tag name="KSO_WM_UNIT_PRESET_TEXT" val="单机此处添加大标题"/>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204177_7*a*1"/>
  <p:tag name="KSO_WM_TEMPLATE_CATEGORY" val="custom"/>
  <p:tag name="KSO_WM_TEMPLATE_INDEX" val="20204177"/>
  <p:tag name="KSO_WM_UNIT_LAYERLEVEL" val="1"/>
  <p:tag name="KSO_WM_TAG_VERSION" val="1.0"/>
  <p:tag name="KSO_WM_BEAUTIFY_FLAG" val="#wm#"/>
  <p:tag name="KSO_WM_UNIT_TEXT_FILL_FORE_SCHEMECOLOR_INDEX_BRIGHTNESS" val="0"/>
  <p:tag name="KSO_WM_UNIT_TEXT_FILL_FORE_SCHEMECOLOR_INDEX" val="13"/>
  <p:tag name="KSO_WM_UNIT_TEXT_FILL_TYPE" val="1"/>
</p:tagLst>
</file>

<file path=ppt/tags/tag575.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04177_7*e*1"/>
  <p:tag name="KSO_WM_TEMPLATE_CATEGORY" val="custom"/>
  <p:tag name="KSO_WM_TEMPLATE_INDEX" val="20204177"/>
  <p:tag name="KSO_WM_UNIT_LAYERLEVEL" val="1"/>
  <p:tag name="KSO_WM_TAG_VERSION" val="1.0"/>
  <p:tag name="KSO_WM_BEAUTIFY_FLAG" val="#wm#"/>
  <p:tag name="KSO_WM_UNIT_NOCLEAR" val="0"/>
  <p:tag name="KSO_WM_UNIT_VALUE" val="5"/>
  <p:tag name="KSO_WM_UNIT_TYPE" val="e"/>
  <p:tag name="KSO_WM_UNIT_INDEX" val="1"/>
  <p:tag name="KSO_WM_UNIT_PRESET_TEXT" val="PART 01"/>
</p:tagLst>
</file>

<file path=ppt/tags/tag576.xml><?xml version="1.0" encoding="utf-8"?>
<p:tagLst xmlns:p="http://schemas.openxmlformats.org/presentationml/2006/main">
  <p:tag name="KSO_WM_TEMPLATE_SUBCATEGORY" val="0"/>
  <p:tag name="KSO_WM_SLIDE_TYPE" val="sectionTitle"/>
  <p:tag name="KSO_WM_SLIDE_SUBTYPE" val="pureTxt"/>
  <p:tag name="KSO_WM_SLIDE_ITEM_CNT" val="0"/>
  <p:tag name="KSO_WM_SLIDE_INDEX" val="7"/>
  <p:tag name="KSO_WM_TAG_VERSION" val="1.0"/>
  <p:tag name="KSO_WM_BEAUTIFY_FLAG" val="#wm#"/>
  <p:tag name="KSO_WM_SLIDE_LAYOUT" val="a_e"/>
  <p:tag name="KSO_WM_SLIDE_LAYOUT_CNT" val="1_1"/>
  <p:tag name="KSO_WM_TEMPLATE_MASTER_TYPE" val="1"/>
  <p:tag name="KSO_WM_TEMPLATE_COLOR_TYPE" val="1"/>
  <p:tag name="KSO_WM_TEMPLATE_CATEGORY" val="custom"/>
  <p:tag name="KSO_WM_TEMPLATE_INDEX" val="20204177"/>
  <p:tag name="KSO_WM_SLIDE_ID" val="custom20204177_7"/>
</p:tagLst>
</file>

<file path=ppt/tags/tag577.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i"/>
  <p:tag name="KSO_WM_UNIT_INDEX" val="2"/>
  <p:tag name="KSO_WM_UNIT_ID" val="diagram20188038_1*i*2"/>
  <p:tag name="KSO_WM_TEMPLATE_CATEGORY" val="diagram"/>
  <p:tag name="KSO_WM_TEMPLATE_INDEX" val="20188038"/>
  <p:tag name="KSO_WM_UNIT_LAYERLEVEL" val="1"/>
  <p:tag name="KSO_WM_TAG_VERSION" val="1.0"/>
  <p:tag name="KSO_WM_BEAUTIFY_FLAG" val="#wm#"/>
  <p:tag name="KSO_WM_UNIT_DIAGRAM_CONTRAST_TITLE_CNT" val="2"/>
  <p:tag name="KSO_WM_UNIT_DIAGRAM_DIMENSION_TITLE_CNT" val="1"/>
  <p:tag name="KSO_WM_UNIT_USESOURCEFORMAT_APPLY" val="1"/>
</p:tagLst>
</file>

<file path=ppt/tags/tag578.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22"/>
  <p:tag name="KSO_WM_UNIT_ID" val="diagram20188038_1*r_i*1_22"/>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579.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21"/>
  <p:tag name="KSO_WM_UNIT_ID" val="diagram20188038_1*r_i*1_21"/>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0.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16"/>
  <p:tag name="KSO_WM_UNIT_ID" val="diagram20188038_1*r_i*1_16"/>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581.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15"/>
  <p:tag name="KSO_WM_UNIT_ID" val="diagram20188038_1*r_i*1_15"/>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582.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14"/>
  <p:tag name="KSO_WM_UNIT_ID" val="diagram20188038_1*r_i*1_14"/>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583.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13"/>
  <p:tag name="KSO_WM_UNIT_ID" val="diagram20188038_1*r_i*1_13"/>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584.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11"/>
  <p:tag name="KSO_WM_UNIT_ID" val="diagram20188038_1*r_i*1_11"/>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585.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9"/>
  <p:tag name="KSO_WM_UNIT_ID" val="diagram20188038_1*r_i*1_9"/>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586.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8"/>
  <p:tag name="KSO_WM_UNIT_ID" val="diagram20188038_1*r_i*1_8"/>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587.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18"/>
  <p:tag name="KSO_WM_UNIT_ID" val="diagram20188038_1*r_i*1_18"/>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2"/>
  <p:tag name="KSO_WM_UNIT_TEXT_FILL_TYPE" val="1"/>
  <p:tag name="KSO_WM_UNIT_USESOURCEFORMAT_APPLY" val="1"/>
</p:tagLst>
</file>

<file path=ppt/tags/tag588.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50"/>
  <p:tag name="KSO_WM_UNIT_ID" val="diagram20188038_1*r_i*1_50"/>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589.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49"/>
  <p:tag name="KSO_WM_UNIT_ID" val="diagram20188038_1*r_i*1_49"/>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0.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48"/>
  <p:tag name="KSO_WM_UNIT_ID" val="diagram20188038_1*r_i*1_48"/>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591.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47"/>
  <p:tag name="KSO_WM_UNIT_ID" val="diagram20188038_1*r_i*1_47"/>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592.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46"/>
  <p:tag name="KSO_WM_UNIT_ID" val="diagram20188038_1*r_i*1_46"/>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593.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45"/>
  <p:tag name="KSO_WM_UNIT_ID" val="diagram20188038_1*r_i*1_45"/>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594.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44"/>
  <p:tag name="KSO_WM_UNIT_ID" val="diagram20188038_1*r_i*1_44"/>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595.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42"/>
  <p:tag name="KSO_WM_UNIT_ID" val="diagram20188038_1*r_i*1_42"/>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596.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41"/>
  <p:tag name="KSO_WM_UNIT_ID" val="diagram20188038_1*r_i*1_41"/>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597.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40"/>
  <p:tag name="KSO_WM_UNIT_ID" val="diagram20188038_1*r_i*1_40"/>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598.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39"/>
  <p:tag name="KSO_WM_UNIT_ID" val="diagram20188038_1*r_i*1_39"/>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599.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38"/>
  <p:tag name="KSO_WM_UNIT_ID" val="diagram20188038_1*r_i*1_38"/>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00.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37"/>
  <p:tag name="KSO_WM_UNIT_ID" val="diagram20188038_1*r_i*1_37"/>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601.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36"/>
  <p:tag name="KSO_WM_UNIT_ID" val="diagram20188038_1*r_i*1_36"/>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602.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35"/>
  <p:tag name="KSO_WM_UNIT_ID" val="diagram20188038_1*r_i*1_35"/>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603.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34"/>
  <p:tag name="KSO_WM_UNIT_ID" val="diagram20188038_1*r_i*1_34"/>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604.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32"/>
  <p:tag name="KSO_WM_UNIT_ID" val="diagram20188038_1*r_i*1_32"/>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605.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31"/>
  <p:tag name="KSO_WM_UNIT_ID" val="diagram20188038_1*r_i*1_31"/>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606.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30"/>
  <p:tag name="KSO_WM_UNIT_ID" val="diagram20188038_1*r_i*1_30"/>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607.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29"/>
  <p:tag name="KSO_WM_UNIT_ID" val="diagram20188038_1*r_i*1_29"/>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608.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28"/>
  <p:tag name="KSO_WM_UNIT_ID" val="diagram20188038_1*r_i*1_28"/>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609.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27"/>
  <p:tag name="KSO_WM_UNIT_ID" val="diagram20188038_1*r_i*1_27"/>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0.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26"/>
  <p:tag name="KSO_WM_UNIT_ID" val="diagram20188038_1*r_i*1_26"/>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611.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25"/>
  <p:tag name="KSO_WM_UNIT_ID" val="diagram20188038_1*r_i*1_25"/>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612.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24"/>
  <p:tag name="KSO_WM_UNIT_ID" val="diagram20188038_1*r_i*1_24"/>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613.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20"/>
  <p:tag name="KSO_WM_UNIT_ID" val="diagram20188038_1*r_i*1_20"/>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614.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19"/>
  <p:tag name="KSO_WM_UNIT_ID" val="diagram20188038_1*r_i*1_19"/>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615.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17"/>
  <p:tag name="KSO_WM_UNIT_ID" val="diagram20188038_1*r_i*1_17"/>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616.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2"/>
  <p:tag name="KSO_WM_UNIT_ID" val="diagram20188038_1*r_i*1_2"/>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617.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7"/>
  <p:tag name="KSO_WM_UNIT_ID" val="diagram20188038_1*r_i*1_7"/>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618.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6"/>
  <p:tag name="KSO_WM_UNIT_ID" val="diagram20188038_1*r_i*1_6"/>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619.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5"/>
  <p:tag name="KSO_WM_UNIT_ID" val="diagram20188038_1*r_i*1_5"/>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0.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4"/>
  <p:tag name="KSO_WM_UNIT_ID" val="diagram20188038_1*r_i*1_4"/>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621.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3"/>
  <p:tag name="KSO_WM_UNIT_ID" val="diagram20188038_1*r_i*1_3"/>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622.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2"/>
  <p:tag name="KSO_WM_UNIT_ID" val="diagram20188038_1*r_i*1_2"/>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623.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60"/>
  <p:tag name="KSO_WM_UNIT_ID" val="diagram20188038_1*r_i*1_60"/>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624.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59"/>
  <p:tag name="KSO_WM_UNIT_ID" val="diagram20188038_1*r_i*1_59"/>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625.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58"/>
  <p:tag name="KSO_WM_UNIT_ID" val="diagram20188038_1*r_i*1_58"/>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626.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53"/>
  <p:tag name="KSO_WM_UNIT_ID" val="diagram20188038_1*r_i*1_53"/>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627.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43"/>
  <p:tag name="KSO_WM_UNIT_ID" val="diagram20188038_1*r_i*1_43"/>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628.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33"/>
  <p:tag name="KSO_WM_UNIT_ID" val="diagram20188038_1*r_i*1_33"/>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629.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23"/>
  <p:tag name="KSO_WM_UNIT_ID" val="diagram20188038_1*r_i*1_23"/>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0.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12"/>
  <p:tag name="KSO_WM_UNIT_ID" val="diagram20188038_1*r_i*1_12"/>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631.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1"/>
  <p:tag name="KSO_WM_UNIT_ID" val="diagram20188038_1*r_i*1_1"/>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TEXT_FILL_FORE_SCHEMECOLOR_INDEX" val="13"/>
  <p:tag name="KSO_WM_UNIT_TEXT_FILL_TYPE" val="1"/>
  <p:tag name="KSO_WM_UNIT_USESOURCEFORMAT_APPLY" val="1"/>
</p:tagLst>
</file>

<file path=ppt/tags/tag632.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62"/>
  <p:tag name="KSO_WM_UNIT_ID" val="diagram20188038_1*r_i*1_62"/>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LINE_FORE_SCHEMECOLOR_INDEX" val="14"/>
  <p:tag name="KSO_WM_UNIT_LINE_FILL_TYPE" val="2"/>
  <p:tag name="KSO_WM_UNIT_USESOURCEFORMAT_APPLY" val="1"/>
</p:tagLst>
</file>

<file path=ppt/tags/tag633.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63"/>
  <p:tag name="KSO_WM_UNIT_ID" val="diagram20188038_1*r_i*1_63"/>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LINE_FORE_SCHEMECOLOR_INDEX" val="14"/>
  <p:tag name="KSO_WM_UNIT_LINE_FILL_TYPE" val="2"/>
  <p:tag name="KSO_WM_UNIT_USESOURCEFORMAT_APPLY" val="1"/>
</p:tagLst>
</file>

<file path=ppt/tags/tag634.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64"/>
  <p:tag name="KSO_WM_UNIT_ID" val="diagram20188038_1*r_i*1_64"/>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FILL_FORE_SCHEMECOLOR_INDEX" val="14"/>
  <p:tag name="KSO_WM_UNIT_FILL_TYPE" val="1"/>
  <p:tag name="KSO_WM_UNIT_TEXT_FILL_FORE_SCHEMECOLOR_INDEX" val="2"/>
  <p:tag name="KSO_WM_UNIT_TEXT_FILL_TYPE" val="1"/>
  <p:tag name="KSO_WM_UNIT_USESOURCEFORMAT_APPLY" val="1"/>
</p:tagLst>
</file>

<file path=ppt/tags/tag635.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65"/>
  <p:tag name="KSO_WM_UNIT_ID" val="diagram20188038_1*r_i*1_65"/>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FILL_FORE_SCHEMECOLOR_INDEX" val="14"/>
  <p:tag name="KSO_WM_UNIT_FILL_TYPE" val="1"/>
  <p:tag name="KSO_WM_UNIT_TEXT_FILL_FORE_SCHEMECOLOR_INDEX" val="2"/>
  <p:tag name="KSO_WM_UNIT_TEXT_FILL_TYPE" val="1"/>
  <p:tag name="KSO_WM_UNIT_USESOURCEFORMAT_APPLY" val="1"/>
</p:tagLst>
</file>

<file path=ppt/tags/tag636.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i"/>
  <p:tag name="KSO_WM_UNIT_INDEX" val="1"/>
  <p:tag name="KSO_WM_UNIT_ID" val="diagram20188038_1*i*1"/>
  <p:tag name="KSO_WM_TEMPLATE_CATEGORY" val="diagram"/>
  <p:tag name="KSO_WM_TEMPLATE_INDEX" val="20188038"/>
  <p:tag name="KSO_WM_UNIT_LAYERLEVEL" val="1"/>
  <p:tag name="KSO_WM_TAG_VERSION" val="1.0"/>
  <p:tag name="KSO_WM_BEAUTIFY_FLAG" val="#wm#"/>
  <p:tag name="KSO_WM_UNIT_DIAGRAM_CONTRAST_TITLE_CNT" val="2"/>
  <p:tag name="KSO_WM_UNIT_DIAGRAM_DIMENSION_TITLE_CNT" val="1"/>
  <p:tag name="KSO_WM_UNIT_USESOURCEFORMAT_APPLY" val="1"/>
</p:tagLst>
</file>

<file path=ppt/tags/tag637.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50"/>
  <p:tag name="KSO_WM_UNIT_ID" val="diagram20188038_1*r_i*1_50"/>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FILL_FORE_SCHEMECOLOR_INDEX" val="6"/>
  <p:tag name="KSO_WM_UNIT_FILL_TYPE" val="1"/>
  <p:tag name="KSO_WM_UNIT_TEXT_FILL_FORE_SCHEMECOLOR_INDEX" val="2"/>
  <p:tag name="KSO_WM_UNIT_TEXT_FILL_TYPE" val="1"/>
  <p:tag name="KSO_WM_UNIT_USESOURCEFORMAT_APPLY" val="1"/>
</p:tagLst>
</file>

<file path=ppt/tags/tag638.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51"/>
  <p:tag name="KSO_WM_UNIT_ID" val="diagram20188038_1*r_i*1_51"/>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FILL_FORE_SCHEMECOLOR_INDEX" val="6"/>
  <p:tag name="KSO_WM_UNIT_FILL_TYPE" val="1"/>
  <p:tag name="KSO_WM_UNIT_TEXT_FILL_FORE_SCHEMECOLOR_INDEX" val="2"/>
  <p:tag name="KSO_WM_UNIT_TEXT_FILL_TYPE" val="1"/>
  <p:tag name="KSO_WM_UNIT_USESOURCEFORMAT_APPLY" val="1"/>
</p:tagLst>
</file>

<file path=ppt/tags/tag639.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48"/>
  <p:tag name="KSO_WM_UNIT_ID" val="diagram20188038_1*r_i*1_48"/>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FILL_FORE_SCHEMECOLOR_INDEX" val="14"/>
  <p:tag name="KSO_WM_UNIT_FILL_TYPE" val="1"/>
  <p:tag name="KSO_WM_UNIT_TEXT_FILL_FORE_SCHEMECOLOR_INDEX" val="13"/>
  <p:tag name="KSO_WM_UNIT_TEXT_FILL_TYPE" val="1"/>
  <p:tag name="KSO_WM_UNIT_USESOURCEFORMAT_APPLY"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0.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52"/>
  <p:tag name="KSO_WM_UNIT_ID" val="diagram20188038_1*r_i*1_52"/>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FILL_FORE_SCHEMECOLOR_INDEX" val="9"/>
  <p:tag name="KSO_WM_UNIT_FILL_TYPE" val="1"/>
  <p:tag name="KSO_WM_UNIT_TEXT_FILL_FORE_SCHEMECOLOR_INDEX" val="2"/>
  <p:tag name="KSO_WM_UNIT_TEXT_FILL_TYPE" val="1"/>
  <p:tag name="KSO_WM_UNIT_USESOURCEFORMAT_APPLY" val="1"/>
</p:tagLst>
</file>

<file path=ppt/tags/tag641.xml><?xml version="1.0" encoding="utf-8"?>
<p:tagLst xmlns:p="http://schemas.openxmlformats.org/presentationml/2006/main">
  <p:tag name="PA" val="v5.2.5"/>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53"/>
  <p:tag name="KSO_WM_UNIT_ID" val="diagram20188038_1*r_i*1_53"/>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FILL_FORE_SCHEMECOLOR_INDEX" val="9"/>
  <p:tag name="KSO_WM_UNIT_FILL_TYPE" val="1"/>
  <p:tag name="KSO_WM_UNIT_TEXT_FILL_FORE_SCHEMECOLOR_INDEX" val="2"/>
  <p:tag name="KSO_WM_UNIT_TEXT_FILL_TYPE" val="1"/>
  <p:tag name="KSO_WM_UNIT_USESOURCEFORMAT_APPLY" val="1"/>
</p:tagLst>
</file>

<file path=ppt/tags/tag642.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i"/>
  <p:tag name="KSO_WM_UNIT_INDEX" val="1_47"/>
  <p:tag name="KSO_WM_UNIT_ID" val="diagram20188038_1*r_i*1_47"/>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FILL_FORE_SCHEMECOLOR_INDEX" val="14"/>
  <p:tag name="KSO_WM_UNIT_FILL_TYPE" val="1"/>
  <p:tag name="KSO_WM_UNIT_TEXT_FILL_FORE_SCHEMECOLOR_INDEX" val="13"/>
  <p:tag name="KSO_WM_UNIT_TEXT_FILL_TYPE" val="1"/>
  <p:tag name="KSO_WM_UNIT_USESOURCEFORMAT_APPLY" val="1"/>
</p:tagLst>
</file>

<file path=ppt/tags/tag643.xml><?xml version="1.0" encoding="utf-8"?>
<p:tagLst xmlns:p="http://schemas.openxmlformats.org/presentationml/2006/main">
  <p:tag name="PA" val="v5.2.5"/>
  <p:tag name="KSO_WM_UNIT_NOCLEAR" val="0"/>
  <p:tag name="KSO_WM_UNIT_SHOW_EDIT_AREA_INDICATION" val="0"/>
  <p:tag name="KSO_WM_UNIT_VALUE" val="10"/>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t"/>
  <p:tag name="KSO_WM_UNIT_INDEX" val="1_1"/>
  <p:tag name="KSO_WM_UNIT_ID" val="diagram20188038_1*r_t*1_1"/>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PRESET_TEXT" val="单击此处添加标题"/>
  <p:tag name="KSO_WM_UNIT_TEXT_FILL_FORE_SCHEMECOLOR_INDEX" val="5"/>
  <p:tag name="KSO_WM_UNIT_TEXT_FILL_TYPE" val="1"/>
  <p:tag name="KSO_WM_UNIT_USESOURCEFORMAT_APPLY" val="1"/>
</p:tagLst>
</file>

<file path=ppt/tags/tag644.xml><?xml version="1.0" encoding="utf-8"?>
<p:tagLst xmlns:p="http://schemas.openxmlformats.org/presentationml/2006/main">
  <p:tag name="PA" val="v5.2.5"/>
  <p:tag name="KSO_WM_UNIT_NOCLEAR" val="0"/>
  <p:tag name="KSO_WM_UNIT_SHOW_EDIT_AREA_INDICATION" val="0"/>
  <p:tag name="KSO_WM_UNIT_VALUE" val="10"/>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t"/>
  <p:tag name="KSO_WM_UNIT_INDEX" val="1_2"/>
  <p:tag name="KSO_WM_UNIT_ID" val="diagram20188038_1*r_t*1_2"/>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PRESET_TEXT" val="单击此处添加标题"/>
  <p:tag name="KSO_WM_UNIT_TEXT_FILL_FORE_SCHEMECOLOR_INDEX" val="9"/>
  <p:tag name="KSO_WM_UNIT_TEXT_FILL_TYPE" val="1"/>
  <p:tag name="KSO_WM_UNIT_USESOURCEFORMAT_APPLY" val="1"/>
</p:tagLst>
</file>

<file path=ppt/tags/tag6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26"/>
  <p:tag name="KSO_WM_UNIT_TYPE" val="a"/>
  <p:tag name="KSO_WM_UNIT_INDEX" val="1"/>
  <p:tag name="KSO_WM_UNIT_BLOCK" val="0"/>
  <p:tag name="KSO_WM_DIAGRAM_GROUP_CODE" val="l1-3"/>
  <p:tag name="KSO_WM_TEMPLATE_CATEGORY" val="custom"/>
  <p:tag name="KSO_WM_TEMPLATE_INDEX" val="20204177"/>
  <p:tag name="KSO_WM_UNIT_ID" val="custom20204177_10*a*1"/>
  <p:tag name="KSO_WM_UNIT_PRESET_TEXT" val="单击此处添加大标题"/>
  <p:tag name="KSO_WM_UNIT_TEXT_FILL_FORE_SCHEMECOLOR_INDEX" val="13"/>
  <p:tag name="KSO_WM_UNIT_TEXT_FILL_TYPE" val="1"/>
  <p:tag name="KSO_WM_UNIT_USESOURCEFORMAT_APPLY" val="1"/>
</p:tagLst>
</file>

<file path=ppt/tags/tag646.xml><?xml version="1.0" encoding="utf-8"?>
<p:tagLst xmlns:p="http://schemas.openxmlformats.org/presentationml/2006/main">
  <p:tag name="PA" val="v5.2.5"/>
  <p:tag name="KSO_WM_UNIT_NOCLEAR" val="0"/>
  <p:tag name="KSO_WM_UNIT_SHOW_EDIT_AREA_INDICATION" val="0"/>
  <p:tag name="KSO_WM_UNIT_VALUE" val="10"/>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t"/>
  <p:tag name="KSO_WM_UNIT_INDEX" val="1_1"/>
  <p:tag name="KSO_WM_UNIT_ID" val="diagram20188038_1*r_t*1_1"/>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PRESET_TEXT" val="单击此处添加标题"/>
  <p:tag name="KSO_WM_UNIT_TEXT_FILL_FORE_SCHEMECOLOR_INDEX" val="5"/>
  <p:tag name="KSO_WM_UNIT_TEXT_FILL_TYPE" val="1"/>
  <p:tag name="KSO_WM_UNIT_USESOURCEFORMAT_APPLY" val="1"/>
</p:tagLst>
</file>

<file path=ppt/tags/tag647.xml><?xml version="1.0" encoding="utf-8"?>
<p:tagLst xmlns:p="http://schemas.openxmlformats.org/presentationml/2006/main">
  <p:tag name="PA" val="v5.2.5"/>
  <p:tag name="KSO_WM_UNIT_NOCLEAR" val="0"/>
  <p:tag name="KSO_WM_UNIT_SHOW_EDIT_AREA_INDICATION" val="0"/>
  <p:tag name="KSO_WM_UNIT_VALUE" val="10"/>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r_t"/>
  <p:tag name="KSO_WM_UNIT_INDEX" val="1_2"/>
  <p:tag name="KSO_WM_UNIT_ID" val="diagram20188038_1*r_t*1_2"/>
  <p:tag name="KSO_WM_TEMPLATE_CATEGORY" val="diagram"/>
  <p:tag name="KSO_WM_TEMPLATE_INDEX" val="20188038"/>
  <p:tag name="KSO_WM_UNIT_LAYERLEVEL" val="1_1"/>
  <p:tag name="KSO_WM_TAG_VERSION" val="1.0"/>
  <p:tag name="KSO_WM_BEAUTIFY_FLAG" val="#wm#"/>
  <p:tag name="KSO_WM_UNIT_DIAGRAM_CONTRAST_TITLE_CNT" val="2"/>
  <p:tag name="KSO_WM_UNIT_DIAGRAM_DIMENSION_TITLE_CNT" val="1"/>
  <p:tag name="KSO_WM_UNIT_PRESET_TEXT" val="单击此处添加标题"/>
  <p:tag name="KSO_WM_UNIT_TEXT_FILL_FORE_SCHEMECOLOR_INDEX" val="9"/>
  <p:tag name="KSO_WM_UNIT_TEXT_FILL_TYPE" val="1"/>
  <p:tag name="KSO_WM_UNIT_USESOURCEFORMAT_APPLY" val="1"/>
</p:tagLst>
</file>

<file path=ppt/tags/tag648.xml><?xml version="1.0" encoding="utf-8"?>
<p:tagLst xmlns:p="http://schemas.openxmlformats.org/presentationml/2006/main">
  <p:tag name="KSO_WM_SLIDE_ID" val="diagram20188038_1"/>
  <p:tag name="KSO_WM_TEMPLATE_SUBCATEGORY" val="0"/>
  <p:tag name="KSO_WM_TEMPLATE_MASTER_TYPE" val="0"/>
  <p:tag name="KSO_WM_TEMPLATE_COLOR_TYPE" val="0"/>
  <p:tag name="KSO_WM_SLIDE_TYPE" val="text"/>
  <p:tag name="KSO_WM_SLIDE_SUBTYPE" val="diag"/>
  <p:tag name="KSO_WM_SLIDE_ITEM_CNT" val="2"/>
  <p:tag name="KSO_WM_SLIDE_INDEX" val="1"/>
  <p:tag name="KSO_WM_TEMPLATE_MASTER_THUMB_INDEX" val="0"/>
  <p:tag name="KSO_WM_UNIT_SHOW_EDIT_AREA_INDICATION" val="0"/>
  <p:tag name="KSO_WM_SLIDE_SIZE" val="835.027*540"/>
  <p:tag name="KSO_WM_SLIDE_POSITION" val="56.1324*0"/>
  <p:tag name="KSO_WM_DIAGRAM_GROUP_CODE" val="r1-1"/>
  <p:tag name="KSO_WM_SLIDE_DIAGTYPE" val="r"/>
  <p:tag name="KSO_WM_TAG_VERSION" val="1.0"/>
  <p:tag name="KSO_WM_BEAUTIFY_FLAG" val="#wm#"/>
  <p:tag name="KSO_WM_TEMPLATE_CATEGORY" val="diagram"/>
  <p:tag name="KSO_WM_TEMPLATE_INDEX" val="20188038"/>
  <p:tag name="KSO_WM_SLIDE_LAYOUT" val="r"/>
  <p:tag name="KSO_WM_SLIDE_LAYOUT_CNT" val="1"/>
</p:tagLst>
</file>

<file path=ppt/tags/tag649.xml><?xml version="1.0" encoding="utf-8"?>
<p:tagLst xmlns:p="http://schemas.openxmlformats.org/presentationml/2006/main">
  <p:tag name="KSO_WM_UNIT_SUBTYPE" val="h"/>
  <p:tag name="KSO_WM_UNIT_TYPE" val="i"/>
  <p:tag name="KSO_WM_UNIT_INDEX" val="1"/>
  <p:tag name="KSO_WM_TEMPLATE_CATEGORY" val="custom"/>
  <p:tag name="KSO_WM_TEMPLATE_INDEX" val="20204177"/>
  <p:tag name="KSO_WM_UNIT_ID" val="custom20204177_17*i*1"/>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FILL_FORE_SCHEMECOLOR_INDEX_BRIGHTNESS" val="0"/>
  <p:tag name="KSO_WM_UNIT_FILL_FORE_SCHEMECOLOR_INDEX" val="1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0.xml><?xml version="1.0" encoding="utf-8"?>
<p:tagLst xmlns:p="http://schemas.openxmlformats.org/presentationml/2006/main">
  <p:tag name="KSO_WM_UNIT_TYPE" val="i"/>
  <p:tag name="KSO_WM_UNIT_INDEX" val="2"/>
  <p:tag name="KSO_WM_TEMPLATE_CATEGORY" val="custom"/>
  <p:tag name="KSO_WM_TEMPLATE_INDEX" val="20204177"/>
  <p:tag name="KSO_WM_UNIT_ID" val="custom20204177_17*i*2"/>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651.xml><?xml version="1.0" encoding="utf-8"?>
<p:tagLst xmlns:p="http://schemas.openxmlformats.org/presentationml/2006/main">
  <p:tag name="KSO_WM_UNIT_TYPE" val="i"/>
  <p:tag name="KSO_WM_UNIT_INDEX" val="3"/>
  <p:tag name="KSO_WM_TEMPLATE_CATEGORY" val="custom"/>
  <p:tag name="KSO_WM_TEMPLATE_INDEX" val="20204177"/>
  <p:tag name="KSO_WM_UNIT_ID" val="custom20204177_17*i*3"/>
  <p:tag name="KSO_WM_UNIT_HIGHLIGHT" val="0"/>
  <p:tag name="KSO_WM_UNIT_COMPATIBLE" val="0"/>
  <p:tag name="KSO_WM_UNIT_DIAGRAM_ISNUMVISUAL" val="0"/>
  <p:tag name="KSO_WM_UNIT_DIAGRAM_ISREFERUNIT" val="0"/>
  <p:tag name="KSO_WM_UNIT_LAYERLEVEL" val="1"/>
  <p:tag name="KSO_WM_TAG_VERSION" val="1.0"/>
  <p:tag name="KSO_WM_BEAUTIFY_FLAG" val="#wm#"/>
</p:tagLst>
</file>

<file path=ppt/tags/tag6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46"/>
  <p:tag name="KSO_WM_UNIT_TYPE" val="a"/>
  <p:tag name="KSO_WM_UNIT_INDEX" val="1"/>
  <p:tag name="KSO_WM_UNIT_BLOCK" val="0"/>
  <p:tag name="KSO_WM_TEMPLATE_CATEGORY" val="custom"/>
  <p:tag name="KSO_WM_TEMPLATE_INDEX" val="20204177"/>
  <p:tag name="KSO_WM_UNIT_ID" val="custom20204177_17*a*1"/>
  <p:tag name="KSO_WM_UNIT_PRESET_TEXT" val="如果你的字号大小小于14号，那你应该要考虑下坐在后面的朋友能不能看的清。"/>
  <p:tag name="KSO_WM_UNIT_TEXT_FILL_FORE_SCHEMECOLOR_INDEX_BRIGHTNESS" val="0.35"/>
  <p:tag name="KSO_WM_UNIT_TEXT_FILL_FORE_SCHEMECOLOR_INDEX" val="13"/>
  <p:tag name="KSO_WM_UNIT_TEXT_FILL_TYPE" val="1"/>
</p:tagLst>
</file>

<file path=ppt/tags/tag6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NOCLEAR" val="0"/>
  <p:tag name="KSO_WM_UNIT_VALUE" val="20"/>
  <p:tag name="KSO_WM_UNIT_TYPE" val="f"/>
  <p:tag name="KSO_WM_UNIT_INDEX" val="1"/>
  <p:tag name="KSO_WM_UNIT_BLOCK" val="0"/>
  <p:tag name="KSO_WM_TEMPLATE_CATEGORY" val="custom"/>
  <p:tag name="KSO_WM_TEMPLATE_INDEX" val="20204177"/>
  <p:tag name="KSO_WM_UNIT_ID" val="custom20204177_17*f*1"/>
  <p:tag name="KSO_WM_UNIT_PRESET_TEXT" val="—— 金山办公软件"/>
</p:tagLst>
</file>

<file path=ppt/tags/tag654.xml><?xml version="1.0" encoding="utf-8"?>
<p:tagLst xmlns:p="http://schemas.openxmlformats.org/presentationml/2006/main">
  <p:tag name="KSO_WM_TEMPLATE_SUBCATEGORY" val="0"/>
  <p:tag name="KSO_WM_SLIDE_ITEM_CNT" val="0"/>
  <p:tag name="KSO_WM_SLIDE_INDEX" val="17"/>
  <p:tag name="KSO_WM_TAG_VERSION" val="1.0"/>
  <p:tag name="KSO_WM_BEAUTIFY_FLAG" val="#wm#"/>
  <p:tag name="KSO_WM_SLIDE_TYPE" val="text"/>
  <p:tag name="KSO_WM_SLIDE_SUBTYPE" val="pureTxt"/>
  <p:tag name="KSO_WM_SLIDE_SIZE" val="959*437"/>
  <p:tag name="KSO_WM_SLIDE_POSITION" val="0*102"/>
  <p:tag name="KSO_WM_SLIDE_LAYOUT" val="a_f_i"/>
  <p:tag name="KSO_WM_SLIDE_LAYOUT_CNT" val="1_1_1"/>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BACKGROUND" val="[&quot;general&quot;,&quot;belt&quot;]"/>
  <p:tag name="KSO_WM_SLIDE_RATIO" val="1.777778"/>
  <p:tag name="KSO_WM_TEMPLATE_MASTER_TYPE" val="1"/>
  <p:tag name="KSO_WM_TEMPLATE_COLOR_TYPE" val="1"/>
  <p:tag name="KSO_WM_TEMPLATE_CATEGORY" val="custom"/>
  <p:tag name="KSO_WM_TEMPLATE_INDEX" val="20204177"/>
  <p:tag name="KSO_WM_SLIDE_ID" val="custom20204177_17"/>
</p:tagLst>
</file>

<file path=ppt/tags/tag655.xml><?xml version="1.0" encoding="utf-8"?>
<p:tagLst xmlns:p="http://schemas.openxmlformats.org/presentationml/2006/main">
  <p:tag name="KSO_WM_UNIT_ISCONTENTS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LAYERLEVEL" val="1"/>
  <p:tag name="KSO_WM_TAG_VERSION" val="1.0"/>
  <p:tag name="KSO_WM_BEAUTIFY_FLAG" val="#wm#"/>
  <p:tag name="KSO_WM_TEMPLATE_CATEGORY" val="custom"/>
  <p:tag name="KSO_WM_TEMPLATE_INDEX" val="20204177"/>
  <p:tag name="KSO_WM_UNIT_ID" val="custom20204177_34*a*1"/>
  <p:tag name="KSO_WM_UNIT_PRESET_TEXT" val="再出发"/>
</p:tagLst>
</file>

<file path=ppt/tags/tag6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7.xml><?xml version="1.0" encoding="utf-8"?>
<p:tagLst xmlns:p="http://schemas.openxmlformats.org/presentationml/2006/main">
  <p:tag name="KSO_WM_UNIT_PLACING_PICTURE_USER_VIEWPORT" val="{&quot;height&quot;:2256,&quot;width&quot;:2256}"/>
</p:tagLst>
</file>

<file path=ppt/tags/tag65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59.xml><?xml version="1.0" encoding="utf-8"?>
<p:tagLst xmlns:p="http://schemas.openxmlformats.org/presentationml/2006/main">
  <p:tag name="KSO_WM_UNIT_PLACING_PICTURE_USER_VIEWPORT" val="{&quot;height&quot;:2105,&quot;width&quot;:2107}"/>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61.xml><?xml version="1.0" encoding="utf-8"?>
<p:tagLst xmlns:p="http://schemas.openxmlformats.org/presentationml/2006/main">
  <p:tag name="KSO_WM_BEAUTIFY_FLAG" val="#wm#"/>
  <p:tag name="KSO_WM_TEMPLATE_SUBCATEGORY" val="0"/>
  <p:tag name="KSO_WM_SLIDE_ITEM_CNT" val="0"/>
  <p:tag name="KSO_WM_SLIDE_INDEX" val="34"/>
  <p:tag name="KSO_WM_TAG_VERSION" val="1.0"/>
  <p:tag name="KSO_WM_SLIDE_LAYOUT" val="a_b"/>
  <p:tag name="KSO_WM_SLIDE_LAYOUT_CNT" val="1_1"/>
  <p:tag name="KSO_WM_SLIDE_TYPE" val="endPage"/>
  <p:tag name="KSO_WM_SLIDE_SUBTYPE" val="pureTxt"/>
  <p:tag name="KSO_WM_TEMPLATE_MASTER_TYPE" val="1"/>
  <p:tag name="KSO_WM_TEMPLATE_COLOR_TYPE" val="1"/>
  <p:tag name="KSO_WM_TEMPLATE_CATEGORY" val="custom"/>
  <p:tag name="KSO_WM_TEMPLATE_INDEX" val="20204177"/>
  <p:tag name="KSO_WM_SLIDE_ID" val="custom20204177_34"/>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INDEX" val="1"/>
  <p:tag name="KSO_WM_UNIT_TYPE" val="y"/>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
  <p:tag name="KSO_WM_UNIT_LAYERLEVEL" val="1"/>
  <p:tag name="KSO_WM_TAG_VERSION" val="1.0"/>
  <p:tag name="KSO_WM_BEAUTIFY_FLAG" val="#wm#"/>
  <p:tag name="KSO_WM_UNIT_TYPE" val="i"/>
  <p:tag name="KSO_WM_UNIT_INDEX" val="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SLIDE_BACKGROUND_TYPE" val="general"/>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SLIDE_BACKGROUND_TYPE" val="general"/>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SLIDE_BACKGROUND_TYPE" val="general"/>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SLIDE_BACKGROUND_TYPE" val="general"/>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SLIDE_BACKGROUND_TYPE" val="general"/>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SLIDE_BACKGROUND_TYPE" val="general"/>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SLIDE_BK_DARK_LIGHT" val="2"/>
  <p:tag name="KSO_WM_UNIT_INDEX" val="1"/>
  <p:tag name="KSO_WM_UNIT_BK_DARK_LIGHT" val="2"/>
  <p:tag name="KSO_WM_UNIT_TYPE" val="i"/>
  <p:tag name="KSO_WM_UNIT_SUBTYPE" val="h"/>
  <p:tag name="KSO_WM_SLIDE_BACKGROUND_TYPE" val="frame"/>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 name="KSO_WM_SLIDE_BACKGROUND_TYPE" val="frame"/>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 name="KSO_WM_SLIDE_BACKGROUND_TYPE" val="frame"/>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 name="KSO_WM_SLIDE_BACKGROUND_TYPE" val="frame"/>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 name="KSO_WM_SLIDE_BACKGROUND_TYPE" val="frame"/>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 name="KSO_WM_SLIDE_BACKGROUND_TYPE" val="frame"/>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 name="KSO_WM_SLIDE_BACKGROUND_TYPE" val="frame"/>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 name="KSO_WM_SLIDE_BACKGROUND_TYPE" val="frame"/>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SLIDE_BK_DARK_LIGHT" val="2"/>
  <p:tag name="KSO_WM_UNIT_INDEX" val="1"/>
  <p:tag name="KSO_WM_UNIT_BK_DARK_LIGHT" val="2"/>
  <p:tag name="KSO_WM_UNIT_TYPE" val="i"/>
  <p:tag name="KSO_WM_UNIT_SUBTYPE" val="h"/>
  <p:tag name="KSO_WM_SLIDE_BACKGROUND_TYPE" val="leftRight"/>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 name="KSO_WM_SLIDE_BACKGROUND_TYPE" val="leftRight"/>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 name="KSO_WM_SLIDE_BACKGROUND_TYPE" val="leftRight"/>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 name="KSO_WM_SLIDE_BACKGROUND_TYPE" val="leftRight"/>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 name="KSO_WM_SLIDE_BACKGROUND_TYPE" val="leftRight"/>
</p:tagLst>
</file>

<file path=ppt/theme/theme1.xml><?xml version="1.0" encoding="utf-8"?>
<a:theme xmlns:a="http://schemas.openxmlformats.org/drawingml/2006/main" name="2_Office 主题​​">
  <a:themeElements>
    <a:clrScheme name="自定义 41">
      <a:dk1>
        <a:srgbClr val="000000"/>
      </a:dk1>
      <a:lt1>
        <a:srgbClr val="FFFFFF"/>
      </a:lt1>
      <a:dk2>
        <a:srgbClr val="E9F1F6"/>
      </a:dk2>
      <a:lt2>
        <a:srgbClr val="FCFDFD"/>
      </a:lt2>
      <a:accent1>
        <a:srgbClr val="61BEEE"/>
      </a:accent1>
      <a:accent2>
        <a:srgbClr val="00CEC7"/>
      </a:accent2>
      <a:accent3>
        <a:srgbClr val="91CD65"/>
      </a:accent3>
      <a:accent4>
        <a:srgbClr val="E3AF40"/>
      </a:accent4>
      <a:accent5>
        <a:srgbClr val="F68E5F"/>
      </a:accent5>
      <a:accent6>
        <a:srgbClr val="EA7983"/>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主题​​">
  <a:themeElements>
    <a:clrScheme name="">
      <a:dk1>
        <a:srgbClr val="000000"/>
      </a:dk1>
      <a:lt1>
        <a:srgbClr val="FFFFFF"/>
      </a:lt1>
      <a:dk2>
        <a:srgbClr val="313D53"/>
      </a:dk2>
      <a:lt2>
        <a:srgbClr val="3F4D69"/>
      </a:lt2>
      <a:accent1>
        <a:srgbClr val="DAE3ED"/>
      </a:accent1>
      <a:accent2>
        <a:srgbClr val="ACD1F2"/>
      </a:accent2>
      <a:accent3>
        <a:srgbClr val="4B85C5"/>
      </a:accent3>
      <a:accent4>
        <a:srgbClr val="5583AF"/>
      </a:accent4>
      <a:accent5>
        <a:srgbClr val="CD7400"/>
      </a:accent5>
      <a:accent6>
        <a:srgbClr val="E8AF1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
      <a:dk1>
        <a:srgbClr val="000000"/>
      </a:dk1>
      <a:lt1>
        <a:srgbClr val="FFFFFF"/>
      </a:lt1>
      <a:dk2>
        <a:srgbClr val="313D53"/>
      </a:dk2>
      <a:lt2>
        <a:srgbClr val="3F4D69"/>
      </a:lt2>
      <a:accent1>
        <a:srgbClr val="DAE3ED"/>
      </a:accent1>
      <a:accent2>
        <a:srgbClr val="ACD1F2"/>
      </a:accent2>
      <a:accent3>
        <a:srgbClr val="4B85C5"/>
      </a:accent3>
      <a:accent4>
        <a:srgbClr val="5583AF"/>
      </a:accent4>
      <a:accent5>
        <a:srgbClr val="CD7400"/>
      </a:accent5>
      <a:accent6>
        <a:srgbClr val="E8AF1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
      <a:dk1>
        <a:srgbClr val="000000"/>
      </a:dk1>
      <a:lt1>
        <a:srgbClr val="FFFFFF"/>
      </a:lt1>
      <a:dk2>
        <a:srgbClr val="313D53"/>
      </a:dk2>
      <a:lt2>
        <a:srgbClr val="3F4D69"/>
      </a:lt2>
      <a:accent1>
        <a:srgbClr val="DAE3ED"/>
      </a:accent1>
      <a:accent2>
        <a:srgbClr val="ACD1F2"/>
      </a:accent2>
      <a:accent3>
        <a:srgbClr val="4B85C5"/>
      </a:accent3>
      <a:accent4>
        <a:srgbClr val="5583AF"/>
      </a:accent4>
      <a:accent5>
        <a:srgbClr val="CD7400"/>
      </a:accent5>
      <a:accent6>
        <a:srgbClr val="E8AF18"/>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3296</Words>
  <Application>WPS 演示</Application>
  <PresentationFormat>宽屏</PresentationFormat>
  <Paragraphs>272</Paragraphs>
  <Slides>20</Slides>
  <Notes>0</Notes>
  <HiddenSlides>0</HiddenSlides>
  <MMClips>0</MMClips>
  <ScaleCrop>false</ScaleCrop>
  <HeadingPairs>
    <vt:vector size="6" baseType="variant">
      <vt:variant>
        <vt:lpstr>已用的字体</vt:lpstr>
      </vt:variant>
      <vt:variant>
        <vt:i4>15</vt:i4>
      </vt:variant>
      <vt:variant>
        <vt:lpstr>主题</vt:lpstr>
      </vt:variant>
      <vt:variant>
        <vt:i4>4</vt:i4>
      </vt:variant>
      <vt:variant>
        <vt:lpstr>幻灯片标题</vt:lpstr>
      </vt:variant>
      <vt:variant>
        <vt:i4>20</vt:i4>
      </vt:variant>
    </vt:vector>
  </HeadingPairs>
  <TitlesOfParts>
    <vt:vector size="39" baseType="lpstr">
      <vt:lpstr>Arial</vt:lpstr>
      <vt:lpstr>宋体</vt:lpstr>
      <vt:lpstr>Wingdings</vt:lpstr>
      <vt:lpstr>微软雅黑</vt:lpstr>
      <vt:lpstr>汉仪旗黑-85S</vt:lpstr>
      <vt:lpstr>方正仿宋_GB2312</vt:lpstr>
      <vt:lpstr>仿宋</vt:lpstr>
      <vt:lpstr>黑体</vt:lpstr>
      <vt:lpstr>Arial Unicode MS</vt:lpstr>
      <vt:lpstr>Calibri</vt:lpstr>
      <vt:lpstr>Segoe UI</vt:lpstr>
      <vt:lpstr>Wingdings</vt:lpstr>
      <vt:lpstr>方正兰亭中黑_GBK</vt:lpstr>
      <vt:lpstr>等线 Light</vt:lpstr>
      <vt:lpstr>等线</vt:lpstr>
      <vt:lpstr>2_Office 主题​​</vt:lpstr>
      <vt:lpstr>4_Office 主题​​</vt:lpstr>
      <vt:lpstr>3_Office 主题​​</vt:lpstr>
      <vt:lpstr>1_Office 主题​​</vt:lpstr>
      <vt:lpstr>企业名称风险防范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感谢倾听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名正言顺</dc:title>
  <dc:creator> </dc:creator>
  <cp:lastModifiedBy>寂夜荧光～佳音雅韵</cp:lastModifiedBy>
  <cp:revision>106</cp:revision>
  <dcterms:created xsi:type="dcterms:W3CDTF">2020-05-17T13:11:00Z</dcterms:created>
  <dcterms:modified xsi:type="dcterms:W3CDTF">2021-10-25T06:34:17Z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2052-11.1.0.9192</vt:lpwstr>
  </property>
  <property fmtid="{D5CDD505-2E9C-101B-9397-08002B2CF9AE}" pid="3" name="ICV">
    <vt:lpwstr>84D4D2807AEF4C9596FDA390FF90A664</vt:lpwstr>
  </property>
</Properties>
</file>